
<file path=[Content_Types].xml><?xml version="1.0" encoding="utf-8"?>
<Types xmlns="http://schemas.openxmlformats.org/package/2006/content-types">
  <Override PartName="/ppt/slides/slide12.xml" ContentType="application/vnd.openxmlformats-officedocument.presentationml.slide+xml"/>
  <Override PartName="/ppt/slides/slide46.xml" ContentType="application/vnd.openxmlformats-officedocument.presentationml.slide+xml"/>
  <Override PartName="/ppt/slideLayouts/slideLayout8.xml" ContentType="application/vnd.openxmlformats-officedocument.presentationml.slideLayout+xml"/>
  <Override PartName="/ppt/slides/slide22.xml" ContentType="application/vnd.openxmlformats-officedocument.presentationml.slide+xml"/>
  <Override PartName="/ppt/slides/slide28.xml" ContentType="application/vnd.openxmlformats-officedocument.presentationml.slide+xml"/>
  <Override PartName="/ppt/slides/slide2.xml" ContentType="application/vnd.openxmlformats-officedocument.presentationml.slide+xml"/>
  <Override PartName="/docProps/app.xml" ContentType="application/vnd.openxmlformats-officedocument.extended-properties+xml"/>
  <Override PartName="/ppt/slides/slide30.xml" ContentType="application/vnd.openxmlformats-officedocument.presentationml.slide+xml"/>
  <Override PartName="/ppt/slides/slide35.xml" ContentType="application/vnd.openxmlformats-officedocument.presentationml.slide+xml"/>
  <Override PartName="/ppt/slides/slide42.xml" ContentType="application/vnd.openxmlformats-officedocument.presentationml.slide+xml"/>
  <Override PartName="/ppt/slides/slide36.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s/slide47.xml" ContentType="application/vnd.openxmlformats-officedocument.presentationml.slide+xml"/>
  <Override PartName="/ppt/slides/slide45.xml" ContentType="application/vnd.openxmlformats-officedocument.presentationml.slide+xml"/>
  <Override PartName="/ppt/slideLayouts/slideLayout3.xml" ContentType="application/vnd.openxmlformats-officedocument.presentationml.slideLayout+xml"/>
  <Override PartName="/ppt/slides/slide21.xml" ContentType="application/vnd.openxmlformats-officedocument.presentationml.slide+xml"/>
  <Override PartName="/ppt/slides/slide50.xml" ContentType="application/vnd.openxmlformats-officedocument.presentationml.slide+xml"/>
  <Override PartName="/ppt/slides/slide23.xml" ContentType="application/vnd.openxmlformats-officedocument.presentationml.slide+xml"/>
  <Override PartName="/ppt/slides/slide54.xml" ContentType="application/vnd.openxmlformats-officedocument.presentationml.slide+xml"/>
  <Override PartName="/ppt/slides/slide57.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s/slide52.xml" ContentType="application/vnd.openxmlformats-officedocument.presentationml.slide+xml"/>
  <Override PartName="/ppt/slides/slide1.xml" ContentType="application/vnd.openxmlformats-officedocument.presentationml.slide+xml"/>
  <Override PartName="/ppt/slides/slide51.xml" ContentType="application/vnd.openxmlformats-officedocument.presentationml.slide+xml"/>
  <Default Extension="xml" ContentType="application/xml"/>
  <Override PartName="/ppt/slides/slide7.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slides/slide58.xml" ContentType="application/vnd.openxmlformats-officedocument.presentationml.slide+xml"/>
  <Override PartName="/ppt/slides/slide62.xml" ContentType="application/vnd.openxmlformats-officedocument.presentationml.slide+xml"/>
  <Override PartName="/ppt/viewProps.xml" ContentType="application/vnd.openxmlformats-officedocument.presentationml.viewProps+xml"/>
  <Override PartName="/ppt/slides/slide25.xml" ContentType="application/vnd.openxmlformats-officedocument.presentationml.slide+xml"/>
  <Override PartName="/ppt/tableStyles.xml" ContentType="application/vnd.openxmlformats-officedocument.presentationml.tableStyles+xml"/>
  <Override PartName="/ppt/slideLayouts/slideLayout10.xml" ContentType="application/vnd.openxmlformats-officedocument.presentationml.slideLayout+xml"/>
  <Override PartName="/ppt/slides/slide63.xml" ContentType="application/vnd.openxmlformats-officedocument.presentationml.slide+xml"/>
  <Override PartName="/ppt/slides/slide13.xml" ContentType="application/vnd.openxmlformats-officedocument.presentationml.slide+xml"/>
  <Override PartName="/ppt/slides/slide40.xml" ContentType="application/vnd.openxmlformats-officedocument.presentationml.slide+xml"/>
  <Override PartName="/ppt/slides/slide14.xml" ContentType="application/vnd.openxmlformats-officedocument.presentationml.slide+xml"/>
  <Override PartName="/ppt/slides/slide34.xml" ContentType="application/vnd.openxmlformats-officedocument.presentationml.slide+xml"/>
  <Override PartName="/ppt/slides/slide4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slides/slide49.xml" ContentType="application/vnd.openxmlformats-officedocument.presentationml.slide+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61.xml" ContentType="application/vnd.openxmlformats-officedocument.presentationml.slide+xml"/>
  <Override PartName="/ppt/slides/slide43.xml" ContentType="application/vnd.openxmlformats-officedocument.presentationml.slide+xml"/>
  <Override PartName="/ppt/slides/slide48.xml" ContentType="application/vnd.openxmlformats-officedocument.presentationml.slide+xml"/>
  <Override PartName="/ppt/theme/theme1.xml" ContentType="application/vnd.openxmlformats-officedocument.theme+xml"/>
  <Override PartName="/ppt/presentation.xml" ContentType="application/vnd.openxmlformats-officedocument.presentationml.presentation.main+xml"/>
  <Override PartName="/ppt/slideLayouts/slideLayout6.xml" ContentType="application/vnd.openxmlformats-officedocument.presentationml.slideLayout+xml"/>
  <Override PartName="/ppt/slides/slide5.xml" ContentType="application/vnd.openxmlformats-officedocument.presentationml.slide+xml"/>
  <Override PartName="/ppt/slides/slide37.xml" ContentType="application/vnd.openxmlformats-officedocument.presentationml.slide+xml"/>
  <Override PartName="/ppt/slides/slide10.xml" ContentType="application/vnd.openxmlformats-officedocument.presentationml.slide+xml"/>
  <Override PartName="/ppt/slides/slide59.xml" ContentType="application/vnd.openxmlformats-officedocument.presentationml.slide+xml"/>
  <Override PartName="/ppt/slides/slide33.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s/slide64.xml" ContentType="application/vnd.openxmlformats-officedocument.presentationml.slide+xml"/>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s/slide27.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s/slide56.xml" ContentType="application/vnd.openxmlformats-officedocument.presentationml.slide+xml"/>
  <Override PartName="/ppt/slides/slide8.xml" ContentType="application/vnd.openxmlformats-officedocument.presentationml.slide+xml"/>
  <Override PartName="/ppt/slides/slide31.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53.xml" ContentType="application/vnd.openxmlformats-officedocument.presentationml.slide+xml"/>
  <Override PartName="/ppt/slides/slide60.xml" ContentType="application/vnd.openxmlformats-officedocument.presentationml.slide+xml"/>
  <Override PartName="/ppt/slides/slide24.xml" ContentType="application/vnd.openxmlformats-officedocument.presentationml.slide+xml"/>
  <Override PartName="/ppt/slides/slide39.xml" ContentType="application/vnd.openxmlformats-officedocument.presentationml.slide+xml"/>
  <Override PartName="/ppt/slides/slide32.xml" ContentType="application/vnd.openxmlformats-officedocument.presentationml.slide+xml"/>
  <Override PartName="/ppt/slides/slide55.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38.xml" ContentType="application/vnd.openxmlformats-officedocument.presentationml.slide+xml"/>
  <Override PartName="/ppt/slides/slide19.xml" ContentType="application/vnd.openxmlformats-officedocument.presentationml.slide+xml"/>
  <Override PartName="/ppt/slides/slide41.xml" ContentType="application/vnd.openxmlformats-officedocument.presentationml.slide+xml"/>
  <Override PartName="/ppt/slides/slide29.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58" r:id="rId4"/>
    <p:sldId id="319"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91" r:id="rId23"/>
    <p:sldId id="292" r:id="rId24"/>
    <p:sldId id="293" r:id="rId25"/>
    <p:sldId id="315" r:id="rId26"/>
    <p:sldId id="316" r:id="rId27"/>
    <p:sldId id="317" r:id="rId28"/>
    <p:sldId id="318" r:id="rId29"/>
    <p:sldId id="295" r:id="rId30"/>
    <p:sldId id="294" r:id="rId31"/>
    <p:sldId id="276" r:id="rId32"/>
    <p:sldId id="277" r:id="rId33"/>
    <p:sldId id="278" r:id="rId34"/>
    <p:sldId id="279" r:id="rId35"/>
    <p:sldId id="280" r:id="rId36"/>
    <p:sldId id="281" r:id="rId37"/>
    <p:sldId id="282" r:id="rId38"/>
    <p:sldId id="283" r:id="rId39"/>
    <p:sldId id="284" r:id="rId40"/>
    <p:sldId id="285" r:id="rId41"/>
    <p:sldId id="286" r:id="rId42"/>
    <p:sldId id="287" r:id="rId43"/>
    <p:sldId id="289" r:id="rId44"/>
    <p:sldId id="288" r:id="rId45"/>
    <p:sldId id="290" r:id="rId46"/>
    <p:sldId id="296" r:id="rId47"/>
    <p:sldId id="297" r:id="rId48"/>
    <p:sldId id="313" r:id="rId49"/>
    <p:sldId id="298" r:id="rId50"/>
    <p:sldId id="299" r:id="rId51"/>
    <p:sldId id="300" r:id="rId52"/>
    <p:sldId id="301" r:id="rId53"/>
    <p:sldId id="302" r:id="rId54"/>
    <p:sldId id="303" r:id="rId55"/>
    <p:sldId id="304" r:id="rId56"/>
    <p:sldId id="305" r:id="rId57"/>
    <p:sldId id="306" r:id="rId58"/>
    <p:sldId id="307" r:id="rId59"/>
    <p:sldId id="308" r:id="rId60"/>
    <p:sldId id="309" r:id="rId61"/>
    <p:sldId id="310" r:id="rId62"/>
    <p:sldId id="311" r:id="rId63"/>
    <p:sldId id="314" r:id="rId64"/>
    <p:sldId id="312" r:id="rId6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5D3E26"/>
    <a:srgbClr val="443223"/>
    <a:srgbClr val="5D4531"/>
    <a:srgbClr val="FF6ED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6015" autoAdjust="0"/>
  </p:normalViewPr>
  <p:slideViewPr>
    <p:cSldViewPr snapToGrid="0" snapToObjects="1">
      <p:cViewPr varScale="1">
        <p:scale>
          <a:sx n="105" d="100"/>
          <a:sy n="105" d="100"/>
        </p:scale>
        <p:origin x="-440"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64" Type="http://schemas.openxmlformats.org/officeDocument/2006/relationships/slide" Target="slides/slide63.xml"/><Relationship Id="rId60" Type="http://schemas.openxmlformats.org/officeDocument/2006/relationships/slide" Target="slides/slide59.xml"/><Relationship Id="rId39" Type="http://schemas.openxmlformats.org/officeDocument/2006/relationships/slide" Target="slides/slide38.xml"/><Relationship Id="rId70" Type="http://schemas.openxmlformats.org/officeDocument/2006/relationships/tableStyles" Target="tableStyles.xml"/><Relationship Id="rId7" Type="http://schemas.openxmlformats.org/officeDocument/2006/relationships/slide" Target="slides/slide6.xml"/><Relationship Id="rId43" Type="http://schemas.openxmlformats.org/officeDocument/2006/relationships/slide" Target="slides/slide42.xml"/><Relationship Id="rId25" Type="http://schemas.openxmlformats.org/officeDocument/2006/relationships/slide" Target="slides/slide24.xml"/><Relationship Id="rId10" Type="http://schemas.openxmlformats.org/officeDocument/2006/relationships/slide" Target="slides/slide9.xml"/><Relationship Id="rId50" Type="http://schemas.openxmlformats.org/officeDocument/2006/relationships/slide" Target="slides/slide49.xml"/><Relationship Id="rId63" Type="http://schemas.openxmlformats.org/officeDocument/2006/relationships/slide" Target="slides/slide62.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27" Type="http://schemas.openxmlformats.org/officeDocument/2006/relationships/slide" Target="slides/slide26.xml"/><Relationship Id="rId14" Type="http://schemas.openxmlformats.org/officeDocument/2006/relationships/slide" Target="slides/slide13.xml"/><Relationship Id="rId4" Type="http://schemas.openxmlformats.org/officeDocument/2006/relationships/slide" Target="slides/slide3.xml"/><Relationship Id="rId28" Type="http://schemas.openxmlformats.org/officeDocument/2006/relationships/slide" Target="slides/slide27.xml"/><Relationship Id="rId45" Type="http://schemas.openxmlformats.org/officeDocument/2006/relationships/slide" Target="slides/slide44.xml"/><Relationship Id="rId58" Type="http://schemas.openxmlformats.org/officeDocument/2006/relationships/slide" Target="slides/slide57.xml"/><Relationship Id="rId42" Type="http://schemas.openxmlformats.org/officeDocument/2006/relationships/slide" Target="slides/slide41.xml"/><Relationship Id="rId6" Type="http://schemas.openxmlformats.org/officeDocument/2006/relationships/slide" Target="slides/slide5.xml"/><Relationship Id="rId49" Type="http://schemas.openxmlformats.org/officeDocument/2006/relationships/slide" Target="slides/slide48.xml"/><Relationship Id="rId44" Type="http://schemas.openxmlformats.org/officeDocument/2006/relationships/slide" Target="slides/slide43.xml"/><Relationship Id="rId69" Type="http://schemas.openxmlformats.org/officeDocument/2006/relationships/theme" Target="theme/theme1.xml"/><Relationship Id="rId19" Type="http://schemas.openxmlformats.org/officeDocument/2006/relationships/slide" Target="slides/slide18.xml"/><Relationship Id="rId38" Type="http://schemas.openxmlformats.org/officeDocument/2006/relationships/slide" Target="slides/slide37.xml"/><Relationship Id="rId20" Type="http://schemas.openxmlformats.org/officeDocument/2006/relationships/slide" Target="slides/slide19.xml"/><Relationship Id="rId2" Type="http://schemas.openxmlformats.org/officeDocument/2006/relationships/slide" Target="slides/slide1.xml"/><Relationship Id="rId46" Type="http://schemas.openxmlformats.org/officeDocument/2006/relationships/slide" Target="slides/slide45.xml"/><Relationship Id="rId57" Type="http://schemas.openxmlformats.org/officeDocument/2006/relationships/slide" Target="slides/slide56.xml"/><Relationship Id="rId59" Type="http://schemas.openxmlformats.org/officeDocument/2006/relationships/slide" Target="slides/slide58.xml"/><Relationship Id="rId35" Type="http://schemas.openxmlformats.org/officeDocument/2006/relationships/slide" Target="slides/slide34.xml"/><Relationship Id="rId51" Type="http://schemas.openxmlformats.org/officeDocument/2006/relationships/slide" Target="slides/slide50.xml"/><Relationship Id="rId55" Type="http://schemas.openxmlformats.org/officeDocument/2006/relationships/slide" Target="slides/slide54.xml"/><Relationship Id="rId31" Type="http://schemas.openxmlformats.org/officeDocument/2006/relationships/slide" Target="slides/slide30.xml"/><Relationship Id="rId34" Type="http://schemas.openxmlformats.org/officeDocument/2006/relationships/slide" Target="slides/slide33.xml"/><Relationship Id="rId40" Type="http://schemas.openxmlformats.org/officeDocument/2006/relationships/slide" Target="slides/slide39.xml"/><Relationship Id="rId62" Type="http://schemas.openxmlformats.org/officeDocument/2006/relationships/slide" Target="slides/slide61.xml"/><Relationship Id="rId66" Type="http://schemas.openxmlformats.org/officeDocument/2006/relationships/printerSettings" Target="printerSettings/printerSettings1.bin"/><Relationship Id="rId36" Type="http://schemas.openxmlformats.org/officeDocument/2006/relationships/slide" Target="slides/slide35.xml"/><Relationship Id="rId1" Type="http://schemas.openxmlformats.org/officeDocument/2006/relationships/slideMaster" Target="slideMasters/slideMaster1.xml"/><Relationship Id="rId24" Type="http://schemas.openxmlformats.org/officeDocument/2006/relationships/slide" Target="slides/slide23.xml"/><Relationship Id="rId47" Type="http://schemas.openxmlformats.org/officeDocument/2006/relationships/slide" Target="slides/slide46.xml"/><Relationship Id="rId56" Type="http://schemas.openxmlformats.org/officeDocument/2006/relationships/slide" Target="slides/slide55.xml"/><Relationship Id="rId48" Type="http://schemas.openxmlformats.org/officeDocument/2006/relationships/slide" Target="slides/slide47.xml"/><Relationship Id="rId8" Type="http://schemas.openxmlformats.org/officeDocument/2006/relationships/slide" Target="slides/slide7.xml"/><Relationship Id="rId13" Type="http://schemas.openxmlformats.org/officeDocument/2006/relationships/slide" Target="slides/slide12.xml"/><Relationship Id="rId32" Type="http://schemas.openxmlformats.org/officeDocument/2006/relationships/slide" Target="slides/slide31.xml"/><Relationship Id="rId37" Type="http://schemas.openxmlformats.org/officeDocument/2006/relationships/slide" Target="slides/slide36.xml"/><Relationship Id="rId52" Type="http://schemas.openxmlformats.org/officeDocument/2006/relationships/slide" Target="slides/slide51.xml"/><Relationship Id="rId65" Type="http://schemas.openxmlformats.org/officeDocument/2006/relationships/slide" Target="slides/slide64.xml"/><Relationship Id="rId67" Type="http://schemas.openxmlformats.org/officeDocument/2006/relationships/presProps" Target="presProps.xml"/><Relationship Id="rId54" Type="http://schemas.openxmlformats.org/officeDocument/2006/relationships/slide" Target="slides/slide53.xml"/><Relationship Id="rId12" Type="http://schemas.openxmlformats.org/officeDocument/2006/relationships/slide" Target="slides/slide11.xml"/><Relationship Id="rId3" Type="http://schemas.openxmlformats.org/officeDocument/2006/relationships/slide" Target="slides/slide2.xml"/><Relationship Id="rId23" Type="http://schemas.openxmlformats.org/officeDocument/2006/relationships/slide" Target="slides/slide22.xml"/><Relationship Id="rId61" Type="http://schemas.openxmlformats.org/officeDocument/2006/relationships/slide" Target="slides/slide60.xml"/><Relationship Id="rId53" Type="http://schemas.openxmlformats.org/officeDocument/2006/relationships/slide" Target="slides/slide52.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68" Type="http://schemas.openxmlformats.org/officeDocument/2006/relationships/viewProps" Target="viewProps.xml"/><Relationship Id="rId29" Type="http://schemas.openxmlformats.org/officeDocument/2006/relationships/slide" Target="slides/slide28.xml"/><Relationship Id="rId16" Type="http://schemas.openxmlformats.org/officeDocument/2006/relationships/slide" Target="slides/slide15.xml"/><Relationship Id="rId33" Type="http://schemas.openxmlformats.org/officeDocument/2006/relationships/slide" Target="slides/slide32.xml"/><Relationship Id="rId41" Type="http://schemas.openxmlformats.org/officeDocument/2006/relationships/slide" Target="slides/slide40.xml"/><Relationship Id="rId5" Type="http://schemas.openxmlformats.org/officeDocument/2006/relationships/slide" Target="slides/slide4.xml"/><Relationship Id="rId15" Type="http://schemas.openxmlformats.org/officeDocument/2006/relationships/slide" Target="slides/slide14.xml"/><Relationship Id="rId22" Type="http://schemas.openxmlformats.org/officeDocument/2006/relationships/slide" Target="slides/slide21.xml"/><Relationship Id="rId21" Type="http://schemas.openxmlformats.org/officeDocument/2006/relationships/slide" Target="slides/slide2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2D2BFA1-AC59-FB42-8E79-B223CFA390CB}" type="datetimeFigureOut">
              <a:rPr lang="en-US" smtClean="0"/>
              <a:pPr/>
              <a:t>10/27/11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E0367E-4D17-3C47-9EBF-2E3D1DDDAFD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D2BFA1-AC59-FB42-8E79-B223CFA390CB}" type="datetimeFigureOut">
              <a:rPr lang="en-US" smtClean="0"/>
              <a:pPr/>
              <a:t>10/27/11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E0367E-4D17-3C47-9EBF-2E3D1DDDAFD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D2BFA1-AC59-FB42-8E79-B223CFA390CB}" type="datetimeFigureOut">
              <a:rPr lang="en-US" smtClean="0"/>
              <a:pPr/>
              <a:t>10/27/11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E0367E-4D17-3C47-9EBF-2E3D1DDDAFD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D2BFA1-AC59-FB42-8E79-B223CFA390CB}" type="datetimeFigureOut">
              <a:rPr lang="en-US" smtClean="0"/>
              <a:pPr/>
              <a:t>10/27/11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E0367E-4D17-3C47-9EBF-2E3D1DDDAFD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2D2BFA1-AC59-FB42-8E79-B223CFA390CB}" type="datetimeFigureOut">
              <a:rPr lang="en-US" smtClean="0"/>
              <a:pPr/>
              <a:t>10/27/11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E0367E-4D17-3C47-9EBF-2E3D1DDDAFD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2D2BFA1-AC59-FB42-8E79-B223CFA390CB}" type="datetimeFigureOut">
              <a:rPr lang="en-US" smtClean="0"/>
              <a:pPr/>
              <a:t>10/27/11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E0367E-4D17-3C47-9EBF-2E3D1DDDAFD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2D2BFA1-AC59-FB42-8E79-B223CFA390CB}" type="datetimeFigureOut">
              <a:rPr lang="en-US" smtClean="0"/>
              <a:pPr/>
              <a:t>10/27/11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FE0367E-4D17-3C47-9EBF-2E3D1DDDAFD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2D2BFA1-AC59-FB42-8E79-B223CFA390CB}" type="datetimeFigureOut">
              <a:rPr lang="en-US" smtClean="0"/>
              <a:pPr/>
              <a:t>10/27/11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FE0367E-4D17-3C47-9EBF-2E3D1DDDAFD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D2BFA1-AC59-FB42-8E79-B223CFA390CB}" type="datetimeFigureOut">
              <a:rPr lang="en-US" smtClean="0"/>
              <a:pPr/>
              <a:t>10/27/11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FE0367E-4D17-3C47-9EBF-2E3D1DDDAFD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D2BFA1-AC59-FB42-8E79-B223CFA390CB}" type="datetimeFigureOut">
              <a:rPr lang="en-US" smtClean="0"/>
              <a:pPr/>
              <a:t>10/27/11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E0367E-4D17-3C47-9EBF-2E3D1DDDAFD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D2BFA1-AC59-FB42-8E79-B223CFA390CB}" type="datetimeFigureOut">
              <a:rPr lang="en-US" smtClean="0"/>
              <a:pPr/>
              <a:t>10/27/11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E0367E-4D17-3C47-9EBF-2E3D1DDDAFD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D2BFA1-AC59-FB42-8E79-B223CFA390CB}" type="datetimeFigureOut">
              <a:rPr lang="en-US" smtClean="0"/>
              <a:pPr/>
              <a:t>10/27/11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E0367E-4D17-3C47-9EBF-2E3D1DDDAFD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6.jpeg"/><Relationship Id="rId3" Type="http://schemas.openxmlformats.org/officeDocument/2006/relationships/image" Target="../media/image14.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6.jpeg"/><Relationship Id="rId3" Type="http://schemas.openxmlformats.org/officeDocument/2006/relationships/image" Target="../media/image14.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4829552"/>
          </a:xfrm>
        </p:spPr>
        <p:txBody>
          <a:bodyPr>
            <a:normAutofit fontScale="90000"/>
          </a:bodyPr>
          <a:lstStyle/>
          <a:p>
            <a:r>
              <a:rPr lang="en-US" b="1" u="sng" dirty="0" smtClean="0"/>
              <a:t>REVISTA</a:t>
            </a:r>
            <a:br>
              <a:rPr lang="en-US" b="1" u="sng" dirty="0" smtClean="0"/>
            </a:br>
            <a:r>
              <a:rPr lang="en-US" b="1" u="sng" dirty="0" smtClean="0"/>
              <a:t>SER</a:t>
            </a:r>
            <a:r>
              <a:rPr lang="en-US" dirty="0" smtClean="0"/>
              <a:t/>
            </a:r>
            <a:br>
              <a:rPr lang="en-US" dirty="0" smtClean="0"/>
            </a:br>
            <a:r>
              <a:rPr lang="en-US" dirty="0" err="1" smtClean="0"/>
              <a:t>Yo</a:t>
            </a:r>
            <a:r>
              <a:rPr lang="en-US" dirty="0" err="1" smtClean="0">
                <a:latin typeface="Wingdings"/>
                <a:ea typeface="Wingdings"/>
                <a:cs typeface="Wingdings"/>
              </a:rPr>
              <a:t></a:t>
            </a:r>
            <a:r>
              <a:rPr lang="en-US" dirty="0" err="1" smtClean="0"/>
              <a:t>Soy</a:t>
            </a:r>
            <a:r>
              <a:rPr lang="en-US" dirty="0" smtClean="0"/>
              <a:t>		</a:t>
            </a:r>
            <a:r>
              <a:rPr lang="en-US" dirty="0" err="1" smtClean="0"/>
              <a:t>Nosotros</a:t>
            </a:r>
            <a:r>
              <a:rPr lang="en-US" dirty="0" err="1" smtClean="0">
                <a:latin typeface="Wingdings"/>
                <a:ea typeface="Wingdings"/>
                <a:cs typeface="Wingdings"/>
              </a:rPr>
              <a:t></a:t>
            </a:r>
            <a:r>
              <a:rPr lang="en-US" dirty="0" err="1" smtClean="0"/>
              <a:t>Somos</a:t>
            </a:r>
            <a:r>
              <a:rPr lang="en-US" dirty="0" smtClean="0"/>
              <a:t/>
            </a:r>
            <a:br>
              <a:rPr lang="en-US" dirty="0" smtClean="0"/>
            </a:br>
            <a:r>
              <a:rPr lang="en-US" dirty="0" err="1" smtClean="0"/>
              <a:t>Tú</a:t>
            </a:r>
            <a:r>
              <a:rPr lang="en-US" dirty="0" err="1" smtClean="0">
                <a:latin typeface="Wingdings"/>
                <a:ea typeface="Wingdings"/>
                <a:cs typeface="Wingdings"/>
              </a:rPr>
              <a:t></a:t>
            </a:r>
            <a:r>
              <a:rPr lang="en-US" dirty="0" err="1" smtClean="0"/>
              <a:t>Eres</a:t>
            </a:r>
            <a:r>
              <a:rPr lang="en-US" dirty="0" smtClean="0"/>
              <a:t>		</a:t>
            </a:r>
            <a:r>
              <a:rPr lang="en-US" dirty="0" err="1" smtClean="0"/>
              <a:t>Vosotros</a:t>
            </a:r>
            <a:r>
              <a:rPr lang="en-US" dirty="0" err="1" smtClean="0">
                <a:latin typeface="Wingdings"/>
                <a:ea typeface="Wingdings"/>
                <a:cs typeface="Wingdings"/>
              </a:rPr>
              <a:t></a:t>
            </a:r>
            <a:r>
              <a:rPr lang="en-US" dirty="0" err="1" smtClean="0"/>
              <a:t>Sois</a:t>
            </a:r>
            <a:r>
              <a:rPr lang="en-US" dirty="0" smtClean="0"/>
              <a:t>	</a:t>
            </a:r>
            <a:br>
              <a:rPr lang="en-US" dirty="0" smtClean="0"/>
            </a:br>
            <a:r>
              <a:rPr lang="en-US" dirty="0" err="1" smtClean="0"/>
              <a:t>Usted</a:t>
            </a:r>
            <a:r>
              <a:rPr lang="en-US" dirty="0" err="1" smtClean="0">
                <a:latin typeface="Wingdings"/>
                <a:ea typeface="Wingdings"/>
                <a:cs typeface="Wingdings"/>
              </a:rPr>
              <a:t></a:t>
            </a:r>
            <a:r>
              <a:rPr lang="en-US" dirty="0" err="1" smtClean="0"/>
              <a:t>Es</a:t>
            </a:r>
            <a:r>
              <a:rPr lang="en-US" dirty="0" smtClean="0"/>
              <a:t>		</a:t>
            </a:r>
            <a:r>
              <a:rPr lang="en-US" dirty="0" err="1" smtClean="0"/>
              <a:t>Ustedes</a:t>
            </a:r>
            <a:r>
              <a:rPr lang="en-US" dirty="0" err="1" smtClean="0">
                <a:latin typeface="Wingdings"/>
                <a:ea typeface="Wingdings"/>
                <a:cs typeface="Wingdings"/>
              </a:rPr>
              <a:t></a:t>
            </a:r>
            <a:r>
              <a:rPr lang="en-US" dirty="0" err="1" smtClean="0"/>
              <a:t>Son</a:t>
            </a:r>
            <a:r>
              <a:rPr lang="en-US" dirty="0" smtClean="0"/>
              <a:t/>
            </a:r>
            <a:br>
              <a:rPr lang="en-US" dirty="0" smtClean="0"/>
            </a:br>
            <a:r>
              <a:rPr lang="en-US" dirty="0" err="1" smtClean="0"/>
              <a:t>Él/Ella</a:t>
            </a:r>
            <a:r>
              <a:rPr lang="en-US" dirty="0" err="1" smtClean="0">
                <a:latin typeface="Wingdings"/>
                <a:ea typeface="Wingdings"/>
                <a:cs typeface="Wingdings"/>
              </a:rPr>
              <a:t></a:t>
            </a:r>
            <a:r>
              <a:rPr lang="en-US" dirty="0" err="1" smtClean="0"/>
              <a:t>Es</a:t>
            </a:r>
            <a:r>
              <a:rPr lang="en-US" dirty="0" smtClean="0"/>
              <a:t>		</a:t>
            </a:r>
            <a:r>
              <a:rPr lang="en-US" dirty="0" err="1" smtClean="0"/>
              <a:t>Ellos/Ellas</a:t>
            </a:r>
            <a:r>
              <a:rPr lang="en-US" dirty="0" err="1" smtClean="0">
                <a:latin typeface="Wingdings"/>
                <a:ea typeface="Wingdings"/>
                <a:cs typeface="Wingdings"/>
              </a:rPr>
              <a:t></a:t>
            </a:r>
            <a:r>
              <a:rPr lang="en-US" dirty="0" err="1" smtClean="0"/>
              <a:t>Son</a:t>
            </a:r>
            <a:r>
              <a:rPr lang="en-US" dirty="0" smtClean="0"/>
              <a:t/>
            </a:r>
            <a:br>
              <a:rPr lang="en-US" dirty="0" smtClean="0"/>
            </a:br>
            <a:r>
              <a:rPr lang="en-US" dirty="0" smtClean="0"/>
              <a:t/>
            </a:r>
            <a:br>
              <a:rPr lang="en-US" dirty="0" smtClean="0"/>
            </a:b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n>
                  <a:solidFill>
                    <a:schemeClr val="tx1">
                      <a:lumMod val="95000"/>
                      <a:lumOff val="5000"/>
                    </a:schemeClr>
                  </a:solidFill>
                </a:ln>
                <a:solidFill>
                  <a:schemeClr val="bg1"/>
                </a:solidFill>
              </a:rPr>
              <a:t>Blanco</a:t>
            </a:r>
            <a:endParaRPr lang="en-US" dirty="0">
              <a:ln>
                <a:solidFill>
                  <a:schemeClr val="tx1">
                    <a:lumMod val="95000"/>
                    <a:lumOff val="5000"/>
                  </a:schemeClr>
                </a:solidFill>
              </a:ln>
              <a:solidFill>
                <a:schemeClr val="bg1"/>
              </a:solidFill>
            </a:endParaRPr>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119818" y="1962329"/>
            <a:ext cx="5314642" cy="4163834"/>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6ED9"/>
                </a:solidFill>
              </a:rPr>
              <a:t>Rosado</a:t>
            </a:r>
            <a:endParaRPr lang="en-US" dirty="0">
              <a:solidFill>
                <a:srgbClr val="FF6ED9"/>
              </a:solidFill>
            </a:endParaRPr>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958296" y="1491329"/>
            <a:ext cx="3825648" cy="5107437"/>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rgbClr val="660066"/>
                </a:solidFill>
              </a:rPr>
              <a:t>Morado</a:t>
            </a:r>
            <a:endParaRPr lang="en-US" dirty="0">
              <a:solidFill>
                <a:srgbClr val="660066"/>
              </a:solidFill>
            </a:endParaRPr>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066258" y="1765985"/>
            <a:ext cx="6003230" cy="4002153"/>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rgbClr val="5D3E26"/>
                </a:solidFill>
              </a:rPr>
              <a:t>Marrón</a:t>
            </a:r>
            <a:endParaRPr lang="en-US" dirty="0">
              <a:solidFill>
                <a:srgbClr val="5D3E26"/>
              </a:solidFill>
            </a:endParaRPr>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1742215" y="1600200"/>
            <a:ext cx="5475408" cy="4106556"/>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 </a:t>
            </a:r>
            <a:r>
              <a:rPr lang="en-US" dirty="0" err="1" smtClean="0"/>
              <a:t>qué</a:t>
            </a:r>
            <a:r>
              <a:rPr lang="en-US" dirty="0" smtClean="0"/>
              <a:t> color </a:t>
            </a:r>
            <a:r>
              <a:rPr lang="en-US" dirty="0" err="1" smtClean="0"/>
              <a:t>es</a:t>
            </a:r>
            <a:r>
              <a:rPr lang="en-US" dirty="0" smtClean="0"/>
              <a:t>….?</a:t>
            </a:r>
            <a:endParaRPr lang="en-US" dirty="0"/>
          </a:p>
        </p:txBody>
      </p:sp>
      <p:pic>
        <p:nvPicPr>
          <p:cNvPr id="4" name="Content Placeholder 3" descr="images-6.jpeg"/>
          <p:cNvPicPr>
            <a:picLocks noGrp="1" noChangeAspect="1"/>
          </p:cNvPicPr>
          <p:nvPr>
            <p:ph idx="1"/>
          </p:nvPr>
        </p:nvPicPr>
        <p:blipFill>
          <a:blip r:embed="rId2"/>
          <a:srcRect l="-10500" r="-10500"/>
          <a:stretch>
            <a:fillRect/>
          </a:stretch>
        </p:blipFill>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endParaRPr lang="en-US"/>
          </a:p>
        </p:txBody>
      </p:sp>
      <p:pic>
        <p:nvPicPr>
          <p:cNvPr id="4" name="Content Placeholder 3" descr="images-3.jpeg"/>
          <p:cNvPicPr>
            <a:picLocks noGrp="1" noChangeAspect="1"/>
          </p:cNvPicPr>
          <p:nvPr>
            <p:ph idx="1"/>
          </p:nvPr>
        </p:nvPicPr>
        <p:blipFill>
          <a:blip r:embed="rId2"/>
          <a:srcRect l="-22805" r="-22805"/>
          <a:stretch>
            <a:fillRect/>
          </a:stretch>
        </p:blipFill>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images-5.jpeg"/>
          <p:cNvPicPr>
            <a:picLocks noGrp="1" noChangeAspect="1"/>
          </p:cNvPicPr>
          <p:nvPr>
            <p:ph idx="1"/>
          </p:nvPr>
        </p:nvPicPr>
        <p:blipFill>
          <a:blip r:embed="rId2"/>
          <a:srcRect l="-18099" r="-18099"/>
          <a:stretch>
            <a:fillRect/>
          </a:stretch>
        </p:blipFill>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images-2.jpeg"/>
          <p:cNvPicPr>
            <a:picLocks noGrp="1" noChangeAspect="1"/>
          </p:cNvPicPr>
          <p:nvPr>
            <p:ph idx="1"/>
          </p:nvPr>
        </p:nvPicPr>
        <p:blipFill>
          <a:blip r:embed="rId2"/>
          <a:srcRect l="-18099" r="-18099"/>
          <a:stretch>
            <a:fillRect/>
          </a:stretch>
        </p:blipFill>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images-4.jpeg"/>
          <p:cNvPicPr>
            <a:picLocks noGrp="1" noChangeAspect="1"/>
          </p:cNvPicPr>
          <p:nvPr>
            <p:ph idx="1"/>
          </p:nvPr>
        </p:nvPicPr>
        <p:blipFill>
          <a:blip r:embed="rId2"/>
          <a:srcRect l="-37058" r="-37058"/>
          <a:stretch>
            <a:fillRect/>
          </a:stretch>
        </p:blipFill>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DownloadedFile.jpeg"/>
          <p:cNvPicPr>
            <a:picLocks noGrp="1" noChangeAspect="1"/>
          </p:cNvPicPr>
          <p:nvPr>
            <p:ph idx="1"/>
          </p:nvPr>
        </p:nvPicPr>
        <p:blipFill>
          <a:blip r:embed="rId2"/>
          <a:srcRect l="-18099" r="-18099"/>
          <a:stretch>
            <a:fillRect/>
          </a:stretch>
        </p:blipFill>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4377269"/>
          </a:xfrm>
        </p:spPr>
        <p:txBody>
          <a:bodyPr>
            <a:normAutofit/>
          </a:bodyPr>
          <a:lstStyle/>
          <a:p>
            <a:r>
              <a:rPr lang="en-US" sz="6000" dirty="0" smtClean="0">
                <a:solidFill>
                  <a:srgbClr val="800000"/>
                </a:solidFill>
                <a:latin typeface="Arial Black"/>
                <a:cs typeface="Arial Black"/>
              </a:rPr>
              <a:t>¡</a:t>
            </a:r>
            <a:r>
              <a:rPr lang="en-US" sz="6000" dirty="0" smtClean="0">
                <a:solidFill>
                  <a:srgbClr val="FF0000"/>
                </a:solidFill>
                <a:latin typeface="Arial Black"/>
                <a:cs typeface="Arial Black"/>
              </a:rPr>
              <a:t>L</a:t>
            </a:r>
            <a:r>
              <a:rPr lang="en-US" sz="6000" dirty="0" smtClean="0">
                <a:solidFill>
                  <a:srgbClr val="FF6600"/>
                </a:solidFill>
                <a:latin typeface="Arial Black"/>
                <a:cs typeface="Arial Black"/>
              </a:rPr>
              <a:t>o</a:t>
            </a:r>
            <a:r>
              <a:rPr lang="en-US" sz="6000" dirty="0" smtClean="0">
                <a:solidFill>
                  <a:srgbClr val="FFFF00"/>
                </a:solidFill>
                <a:latin typeface="Arial Black"/>
                <a:cs typeface="Arial Black"/>
              </a:rPr>
              <a:t>s</a:t>
            </a:r>
            <a:r>
              <a:rPr lang="en-US" sz="6000" dirty="0" smtClean="0">
                <a:latin typeface="Arial Black"/>
                <a:cs typeface="Arial Black"/>
              </a:rPr>
              <a:t> </a:t>
            </a:r>
            <a:r>
              <a:rPr lang="en-US" sz="6000" dirty="0" err="1" smtClean="0">
                <a:solidFill>
                  <a:srgbClr val="008000"/>
                </a:solidFill>
                <a:latin typeface="Arial Black"/>
                <a:cs typeface="Arial Black"/>
              </a:rPr>
              <a:t>C</a:t>
            </a:r>
            <a:r>
              <a:rPr lang="en-US" sz="6000" dirty="0" err="1" smtClean="0">
                <a:solidFill>
                  <a:srgbClr val="3366FF"/>
                </a:solidFill>
                <a:latin typeface="Arial Black"/>
                <a:cs typeface="Arial Black"/>
              </a:rPr>
              <a:t>o</a:t>
            </a:r>
            <a:r>
              <a:rPr lang="en-US" sz="6000" dirty="0" err="1" smtClean="0">
                <a:solidFill>
                  <a:srgbClr val="0000FF"/>
                </a:solidFill>
                <a:latin typeface="Arial Black"/>
                <a:cs typeface="Arial Black"/>
              </a:rPr>
              <a:t>l</a:t>
            </a:r>
            <a:r>
              <a:rPr lang="en-US" sz="6000" dirty="0" err="1" smtClean="0">
                <a:solidFill>
                  <a:srgbClr val="000090"/>
                </a:solidFill>
                <a:latin typeface="Arial Black"/>
                <a:cs typeface="Arial Black"/>
              </a:rPr>
              <a:t>o</a:t>
            </a:r>
            <a:r>
              <a:rPr lang="en-US" sz="6000" dirty="0" err="1" smtClean="0">
                <a:solidFill>
                  <a:srgbClr val="FF6ED9"/>
                </a:solidFill>
                <a:latin typeface="Arial Black"/>
                <a:cs typeface="Arial Black"/>
              </a:rPr>
              <a:t>r</a:t>
            </a:r>
            <a:r>
              <a:rPr lang="en-US" sz="6000" dirty="0" err="1" smtClean="0">
                <a:solidFill>
                  <a:srgbClr val="660066"/>
                </a:solidFill>
                <a:latin typeface="Arial Black"/>
                <a:cs typeface="Arial Black"/>
              </a:rPr>
              <a:t>e</a:t>
            </a:r>
            <a:r>
              <a:rPr lang="en-US" sz="6000" dirty="0" err="1" smtClean="0">
                <a:solidFill>
                  <a:srgbClr val="FF0000"/>
                </a:solidFill>
                <a:latin typeface="Arial Black"/>
                <a:cs typeface="Arial Black"/>
              </a:rPr>
              <a:t>s</a:t>
            </a:r>
            <a:r>
              <a:rPr lang="en-US" sz="6000" dirty="0" smtClean="0">
                <a:solidFill>
                  <a:srgbClr val="800000"/>
                </a:solidFill>
                <a:latin typeface="Arial Black"/>
                <a:cs typeface="Arial Black"/>
              </a:rPr>
              <a:t>!</a:t>
            </a:r>
            <a:endParaRPr lang="en-US" sz="6000" dirty="0">
              <a:solidFill>
                <a:srgbClr val="800000"/>
              </a:solidFill>
              <a:latin typeface="Arial Black"/>
              <a:cs typeface="Arial Black"/>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images-1.jpeg"/>
          <p:cNvPicPr>
            <a:picLocks noGrp="1" noChangeAspect="1"/>
          </p:cNvPicPr>
          <p:nvPr>
            <p:ph idx="1"/>
          </p:nvPr>
        </p:nvPicPr>
        <p:blipFill>
          <a:blip r:embed="rId2"/>
          <a:srcRect l="-49373" r="-49373"/>
          <a:stretch>
            <a:fillRect/>
          </a:stretch>
        </p:blipFill>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endParaRPr lang="en-US"/>
          </a:p>
        </p:txBody>
      </p:sp>
      <p:pic>
        <p:nvPicPr>
          <p:cNvPr id="4" name="Content Placeholder 3" descr="images.jpeg"/>
          <p:cNvPicPr>
            <a:picLocks noGrp="1" noChangeAspect="1"/>
          </p:cNvPicPr>
          <p:nvPr>
            <p:ph idx="1"/>
          </p:nvPr>
        </p:nvPicPr>
        <p:blipFill>
          <a:blip r:embed="rId2"/>
          <a:srcRect l="-38124" r="-38124"/>
          <a:stretch>
            <a:fillRect/>
          </a:stretch>
        </p:blipFill>
        <p:spPr/>
      </p:pic>
      <p:sp>
        <p:nvSpPr>
          <p:cNvPr id="5" name="TextBox 4"/>
          <p:cNvSpPr txBox="1"/>
          <p:nvPr/>
        </p:nvSpPr>
        <p:spPr>
          <a:xfrm>
            <a:off x="1088572" y="6262096"/>
            <a:ext cx="4699423" cy="369332"/>
          </a:xfrm>
          <a:prstGeom prst="rect">
            <a:avLst/>
          </a:prstGeom>
          <a:noFill/>
        </p:spPr>
        <p:txBody>
          <a:bodyPr wrap="none" rtlCol="0">
            <a:spAutoFit/>
          </a:bodyPr>
          <a:lstStyle/>
          <a:p>
            <a:r>
              <a:rPr lang="en-US" dirty="0" smtClean="0"/>
              <a:t>Pg. 43 Ex. 6, P. 44 Ex. 8, Pg. 45 Ex. 9, Pg. 49 Ex.15</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7"/>
            <a:ext cx="8229600" cy="3566771"/>
          </a:xfrm>
        </p:spPr>
        <p:txBody>
          <a:bodyPr>
            <a:noAutofit/>
          </a:bodyPr>
          <a:lstStyle/>
          <a:p>
            <a:r>
              <a:rPr lang="en-US" sz="8000" dirty="0" smtClean="0">
                <a:solidFill>
                  <a:schemeClr val="accent1">
                    <a:lumMod val="75000"/>
                  </a:schemeClr>
                </a:solidFill>
                <a:latin typeface="Arial Black"/>
                <a:cs typeface="Arial Black"/>
              </a:rPr>
              <a:t>¡Los </a:t>
            </a:r>
            <a:r>
              <a:rPr lang="en-US" sz="8000" dirty="0" err="1" smtClean="0">
                <a:solidFill>
                  <a:schemeClr val="accent1">
                    <a:lumMod val="75000"/>
                  </a:schemeClr>
                </a:solidFill>
                <a:latin typeface="Arial Black"/>
                <a:cs typeface="Arial Black"/>
              </a:rPr>
              <a:t>Adjectivos</a:t>
            </a:r>
            <a:r>
              <a:rPr lang="en-US" sz="8000" dirty="0" smtClean="0">
                <a:solidFill>
                  <a:schemeClr val="accent1">
                    <a:lumMod val="75000"/>
                  </a:schemeClr>
                </a:solidFill>
                <a:latin typeface="Arial Black"/>
                <a:cs typeface="Arial Black"/>
              </a:rPr>
              <a:t>!</a:t>
            </a:r>
            <a:endParaRPr lang="en-US" sz="8000" dirty="0">
              <a:solidFill>
                <a:schemeClr val="accent1">
                  <a:lumMod val="75000"/>
                </a:schemeClr>
              </a:solidFill>
              <a:latin typeface="Arial Black"/>
              <a:cs typeface="Arial Black"/>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67652"/>
          </a:xfrm>
        </p:spPr>
        <p:txBody>
          <a:bodyPr>
            <a:normAutofit/>
          </a:bodyPr>
          <a:lstStyle/>
          <a:p>
            <a:r>
              <a:rPr lang="en-US" dirty="0" smtClean="0"/>
              <a:t>Adjectives in Spanish match the noun that they modify in both number and gender… Its simpler than it sounds… I promise.</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063237"/>
          </a:xfrm>
        </p:spPr>
        <p:txBody>
          <a:bodyPr>
            <a:normAutofit fontScale="90000"/>
          </a:bodyPr>
          <a:lstStyle/>
          <a:p>
            <a:r>
              <a:rPr lang="en-US" dirty="0" smtClean="0"/>
              <a:t/>
            </a:r>
            <a:br>
              <a:rPr lang="en-US" dirty="0" smtClean="0"/>
            </a:br>
            <a:r>
              <a:rPr lang="en-US" dirty="0" smtClean="0"/>
              <a:t/>
            </a:r>
            <a:br>
              <a:rPr lang="en-US" dirty="0" smtClean="0"/>
            </a:br>
            <a:r>
              <a:rPr lang="en-US" dirty="0" smtClean="0"/>
              <a:t>So, that means:</a:t>
            </a:r>
            <a:br>
              <a:rPr lang="en-US" dirty="0" smtClean="0"/>
            </a:br>
            <a:r>
              <a:rPr lang="en-US" dirty="0" smtClean="0">
                <a:latin typeface="Zapf Dingbats"/>
                <a:ea typeface="Zapf Dingbats"/>
                <a:cs typeface="Zapf Dingbats"/>
              </a:rPr>
              <a:t>★</a:t>
            </a:r>
            <a:r>
              <a:rPr lang="en-US" dirty="0" smtClean="0"/>
              <a:t>Feminine adjectives usually end in “A”</a:t>
            </a:r>
            <a:br>
              <a:rPr lang="en-US" dirty="0" smtClean="0"/>
            </a:br>
            <a:r>
              <a:rPr lang="en-US" dirty="0" smtClean="0">
                <a:latin typeface="Zapf Dingbats"/>
                <a:ea typeface="Zapf Dingbats"/>
                <a:cs typeface="Zapf Dingbats"/>
              </a:rPr>
              <a:t>★</a:t>
            </a:r>
            <a:r>
              <a:rPr lang="en-US" dirty="0" smtClean="0"/>
              <a:t>Masculine adjectives usually end in “O”</a:t>
            </a:r>
            <a:br>
              <a:rPr lang="en-US" dirty="0" smtClean="0"/>
            </a:br>
            <a:r>
              <a:rPr lang="en-US" dirty="0" smtClean="0">
                <a:latin typeface="Zapf Dingbats"/>
                <a:ea typeface="Zapf Dingbats"/>
                <a:cs typeface="Zapf Dingbats"/>
              </a:rPr>
              <a:t>★</a:t>
            </a:r>
            <a:r>
              <a:rPr lang="en-US" dirty="0" smtClean="0"/>
              <a:t>Feminine plural adjectives end in “AS”</a:t>
            </a:r>
            <a:br>
              <a:rPr lang="en-US" dirty="0" smtClean="0"/>
            </a:br>
            <a:r>
              <a:rPr lang="en-US" dirty="0" smtClean="0">
                <a:latin typeface="Zapf Dingbats"/>
                <a:ea typeface="Zapf Dingbats"/>
                <a:cs typeface="Zapf Dingbats"/>
              </a:rPr>
              <a:t>★</a:t>
            </a:r>
            <a:r>
              <a:rPr lang="en-US" dirty="0" smtClean="0"/>
              <a:t>Masculine plural adjectives usually end in “OS”</a:t>
            </a:r>
            <a:br>
              <a:rPr lang="en-US" dirty="0" smtClean="0"/>
            </a:br>
            <a:r>
              <a:rPr lang="en-US" dirty="0" smtClean="0">
                <a:latin typeface="Zapf Dingbats"/>
                <a:ea typeface="Zapf Dingbats"/>
                <a:cs typeface="Zapf Dingbats"/>
              </a:rPr>
              <a:t>★</a:t>
            </a:r>
            <a:r>
              <a:rPr lang="en-US" dirty="0" smtClean="0"/>
              <a:t>Adjectives that end in a consonant end in “ES” when pluralized</a:t>
            </a:r>
            <a:br>
              <a:rPr lang="en-US" dirty="0" smtClean="0"/>
            </a:br>
            <a:r>
              <a:rPr lang="en-US" dirty="0" smtClean="0"/>
              <a:t/>
            </a:r>
            <a:br>
              <a:rPr lang="en-US" dirty="0" smtClean="0"/>
            </a:br>
            <a:r>
              <a:rPr lang="en-US" dirty="0" smtClean="0"/>
              <a:t/>
            </a:r>
            <a:br>
              <a:rPr lang="en-US" dirty="0" smtClean="0"/>
            </a:b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Bonito</a:t>
            </a:r>
            <a:endParaRPr lang="en-US" dirty="0"/>
          </a:p>
        </p:txBody>
      </p:sp>
      <p:pic>
        <p:nvPicPr>
          <p:cNvPr id="5" name="Content Placeholder 4" descr="voladorjrluchalibre.jpg"/>
          <p:cNvPicPr>
            <a:picLocks noGrp="1" noChangeAspect="1"/>
          </p:cNvPicPr>
          <p:nvPr>
            <p:ph idx="1"/>
          </p:nvPr>
        </p:nvPicPr>
        <p:blipFill>
          <a:blip r:embed="rId2"/>
          <a:srcRect l="-71675" r="-71675"/>
          <a:stretch>
            <a:fillRect/>
          </a:stretch>
        </p:blipFill>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Bonitos</a:t>
            </a:r>
            <a:endParaRPr lang="en-US" dirty="0"/>
          </a:p>
        </p:txBody>
      </p:sp>
      <p:pic>
        <p:nvPicPr>
          <p:cNvPr id="4" name="Content Placeholder 3" descr="voladorjrluchalibre.jpg"/>
          <p:cNvPicPr>
            <a:picLocks noGrp="1" noChangeAspect="1"/>
          </p:cNvPicPr>
          <p:nvPr>
            <p:ph idx="1"/>
          </p:nvPr>
        </p:nvPicPr>
        <p:blipFill>
          <a:blip r:embed="rId2"/>
          <a:srcRect l="-71675" r="-71675"/>
          <a:stretch>
            <a:fillRect/>
          </a:stretch>
        </p:blipFill>
        <p:spPr>
          <a:xfrm>
            <a:off x="-1854666" y="1785696"/>
            <a:ext cx="8229600" cy="4525963"/>
          </a:xfrm>
        </p:spPr>
      </p:pic>
      <p:pic>
        <p:nvPicPr>
          <p:cNvPr id="5" name="Content Placeholder 3" descr="voladorjrluchalibre.jpg"/>
          <p:cNvPicPr>
            <a:picLocks noChangeAspect="1"/>
          </p:cNvPicPr>
          <p:nvPr/>
        </p:nvPicPr>
        <p:blipFill>
          <a:blip r:embed="rId2"/>
          <a:srcRect l="-71675" r="-71675"/>
          <a:stretch>
            <a:fillRect/>
          </a:stretch>
        </p:blipFill>
        <p:spPr>
          <a:xfrm>
            <a:off x="1900699" y="1785696"/>
            <a:ext cx="8229600" cy="4525963"/>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Bonita</a:t>
            </a:r>
            <a:endParaRPr lang="en-US" dirty="0"/>
          </a:p>
        </p:txBody>
      </p:sp>
      <p:pic>
        <p:nvPicPr>
          <p:cNvPr id="4" name="Content Placeholder 3" descr="fabiapache.JPG"/>
          <p:cNvPicPr>
            <a:picLocks noGrp="1" noChangeAspect="1"/>
          </p:cNvPicPr>
          <p:nvPr>
            <p:ph idx="1"/>
          </p:nvPr>
        </p:nvPicPr>
        <p:blipFill>
          <a:blip r:embed="rId2"/>
          <a:srcRect l="-80665" r="-80665"/>
          <a:stretch>
            <a:fillRect/>
          </a:stretch>
        </p:blipFill>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Bonitas</a:t>
            </a:r>
            <a:endParaRPr lang="en-US" dirty="0"/>
          </a:p>
        </p:txBody>
      </p:sp>
      <p:pic>
        <p:nvPicPr>
          <p:cNvPr id="4" name="Content Placeholder 3" descr="fabiapache.JPG"/>
          <p:cNvPicPr>
            <a:picLocks noGrp="1" noChangeAspect="1"/>
          </p:cNvPicPr>
          <p:nvPr>
            <p:ph idx="1"/>
          </p:nvPr>
        </p:nvPicPr>
        <p:blipFill>
          <a:blip r:embed="rId2"/>
          <a:srcRect l="-80665" r="-80665"/>
          <a:stretch>
            <a:fillRect/>
          </a:stretch>
        </p:blipFill>
        <p:spPr>
          <a:xfrm>
            <a:off x="-2053062" y="1600200"/>
            <a:ext cx="8229600" cy="4525963"/>
          </a:xfrm>
        </p:spPr>
      </p:pic>
      <p:pic>
        <p:nvPicPr>
          <p:cNvPr id="5" name="Content Placeholder 3" descr="fabiapache.JPG"/>
          <p:cNvPicPr>
            <a:picLocks noChangeAspect="1"/>
          </p:cNvPicPr>
          <p:nvPr/>
        </p:nvPicPr>
        <p:blipFill>
          <a:blip r:embed="rId2"/>
          <a:srcRect l="-80665" r="-80665"/>
          <a:stretch>
            <a:fillRect/>
          </a:stretch>
        </p:blipFill>
        <p:spPr>
          <a:xfrm>
            <a:off x="2061738" y="1600200"/>
            <a:ext cx="8229600" cy="4525963"/>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026982"/>
          </a:xfrm>
        </p:spPr>
        <p:txBody>
          <a:bodyPr>
            <a:normAutofit fontScale="90000"/>
          </a:bodyPr>
          <a:lstStyle/>
          <a:p>
            <a:r>
              <a:rPr lang="en-US" dirty="0" smtClean="0"/>
              <a:t>Adjectives of quantity and question-asking words precede (come before) the noun they modify.</a:t>
            </a:r>
            <a:br>
              <a:rPr lang="en-US" dirty="0" smtClean="0"/>
            </a:br>
            <a:r>
              <a:rPr lang="en-US" dirty="0" err="1" smtClean="0"/>
              <a:t>Ejemplos</a:t>
            </a:r>
            <a:r>
              <a:rPr lang="en-US" dirty="0" smtClean="0"/>
              <a:t>:</a:t>
            </a:r>
            <a:br>
              <a:rPr lang="en-US" dirty="0" smtClean="0"/>
            </a:br>
            <a:r>
              <a:rPr lang="en-US" dirty="0" smtClean="0"/>
              <a:t/>
            </a:r>
            <a:br>
              <a:rPr lang="en-US" dirty="0" smtClean="0"/>
            </a:br>
            <a:r>
              <a:rPr lang="en-US" dirty="0" smtClean="0">
                <a:latin typeface="Zapf Dingbats"/>
                <a:ea typeface="Zapf Dingbats"/>
                <a:cs typeface="Zapf Dingbats"/>
              </a:rPr>
              <a:t>✔</a:t>
            </a:r>
            <a:r>
              <a:rPr lang="en-US" i="1" dirty="0" err="1" smtClean="0"/>
              <a:t>Tengo</a:t>
            </a:r>
            <a:r>
              <a:rPr lang="en-US" dirty="0" smtClean="0"/>
              <a:t> DOS </a:t>
            </a:r>
            <a:r>
              <a:rPr lang="en-US" i="1" dirty="0" err="1" smtClean="0"/>
              <a:t>cuadernos</a:t>
            </a:r>
            <a:r>
              <a:rPr lang="en-US" i="1" dirty="0" smtClean="0"/>
              <a:t> </a:t>
            </a:r>
            <a:r>
              <a:rPr lang="en-US" i="1" dirty="0" err="1" smtClean="0"/>
              <a:t>verdes</a:t>
            </a:r>
            <a:r>
              <a:rPr lang="en-US" i="1" dirty="0" smtClean="0"/>
              <a:t/>
            </a:r>
            <a:br>
              <a:rPr lang="en-US" i="1" dirty="0" smtClean="0"/>
            </a:br>
            <a:r>
              <a:rPr lang="en-US" dirty="0" smtClean="0"/>
              <a:t>I have two green notebooks</a:t>
            </a:r>
            <a:r>
              <a:rPr lang="en-US" i="1" dirty="0" smtClean="0"/>
              <a:t/>
            </a:r>
            <a:br>
              <a:rPr lang="en-US" i="1" dirty="0" smtClean="0"/>
            </a:br>
            <a:r>
              <a:rPr lang="en-US" dirty="0" smtClean="0"/>
              <a:t/>
            </a:r>
            <a:br>
              <a:rPr lang="en-US" dirty="0" smtClean="0"/>
            </a:br>
            <a:r>
              <a:rPr lang="en-US" dirty="0" smtClean="0">
                <a:latin typeface="Zapf Dingbats"/>
                <a:ea typeface="Zapf Dingbats"/>
                <a:cs typeface="Zapf Dingbats"/>
              </a:rPr>
              <a:t>✔</a:t>
            </a:r>
            <a:r>
              <a:rPr lang="en-US" dirty="0" smtClean="0"/>
              <a:t>CUÁNTAS </a:t>
            </a:r>
            <a:r>
              <a:rPr lang="en-US" i="1" dirty="0" err="1" smtClean="0"/>
              <a:t>sillas</a:t>
            </a:r>
            <a:r>
              <a:rPr lang="en-US" i="1" dirty="0" smtClean="0"/>
              <a:t> hay</a:t>
            </a:r>
            <a:r>
              <a:rPr lang="en-US" dirty="0" smtClean="0"/>
              <a:t>? </a:t>
            </a:r>
            <a:br>
              <a:rPr lang="en-US" dirty="0" smtClean="0"/>
            </a:br>
            <a:r>
              <a:rPr lang="en-US" dirty="0" smtClean="0"/>
              <a:t>How many chairs are there?</a:t>
            </a:r>
            <a:br>
              <a:rPr lang="en-US" dirty="0" smtClean="0"/>
            </a:br>
            <a:r>
              <a:rPr lang="en-US" dirty="0" smtClean="0"/>
              <a:t/>
            </a:r>
            <a:br>
              <a:rPr lang="en-US" dirty="0" smtClean="0"/>
            </a:b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rgbClr val="FF0000"/>
                </a:solidFill>
              </a:rPr>
              <a:t>Rojo</a:t>
            </a:r>
            <a:endParaRPr lang="en-US" dirty="0">
              <a:solidFill>
                <a:srgbClr val="FF0000"/>
              </a:solidFill>
            </a:endParaRPr>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3117761" y="2346187"/>
            <a:ext cx="3289300" cy="2463800"/>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2548"/>
          </a:xfrm>
        </p:spPr>
        <p:txBody>
          <a:bodyPr>
            <a:normAutofit fontScale="90000"/>
          </a:bodyPr>
          <a:lstStyle/>
          <a:p>
            <a:r>
              <a:rPr lang="en-US" dirty="0" err="1" smtClean="0"/>
              <a:t>Ejemplos</a:t>
            </a:r>
            <a:r>
              <a:rPr lang="en-US" dirty="0" smtClean="0"/>
              <a:t>:</a:t>
            </a:r>
            <a:br>
              <a:rPr lang="en-US" dirty="0" smtClean="0"/>
            </a:br>
            <a:r>
              <a:rPr lang="en-US" dirty="0" smtClean="0"/>
              <a:t/>
            </a:r>
            <a:br>
              <a:rPr lang="en-US" dirty="0" smtClean="0"/>
            </a:br>
            <a:r>
              <a:rPr lang="en-US" dirty="0" smtClean="0">
                <a:latin typeface="Zapf Dingbats"/>
                <a:ea typeface="Zapf Dingbats"/>
                <a:cs typeface="Zapf Dingbats"/>
              </a:rPr>
              <a:t>✔</a:t>
            </a:r>
            <a:r>
              <a:rPr lang="en-US" dirty="0" smtClean="0"/>
              <a:t>Hay un </a:t>
            </a:r>
            <a:r>
              <a:rPr lang="en-US" dirty="0" err="1" smtClean="0"/>
              <a:t>libro</a:t>
            </a:r>
            <a:r>
              <a:rPr lang="en-US" dirty="0" smtClean="0"/>
              <a:t> </a:t>
            </a:r>
            <a:r>
              <a:rPr lang="en-US" dirty="0" err="1" smtClean="0"/>
              <a:t>rojo</a:t>
            </a:r>
            <a:r>
              <a:rPr lang="en-US" dirty="0" smtClean="0"/>
              <a:t> </a:t>
            </a:r>
            <a:br>
              <a:rPr lang="en-US" dirty="0" smtClean="0"/>
            </a:br>
            <a:r>
              <a:rPr lang="en-US" dirty="0" smtClean="0"/>
              <a:t/>
            </a:r>
            <a:br>
              <a:rPr lang="en-US" dirty="0" smtClean="0"/>
            </a:br>
            <a:r>
              <a:rPr lang="en-US" dirty="0" smtClean="0">
                <a:latin typeface="Zapf Dingbats"/>
                <a:ea typeface="Zapf Dingbats"/>
                <a:cs typeface="Zapf Dingbats"/>
              </a:rPr>
              <a:t>✔</a:t>
            </a:r>
            <a:r>
              <a:rPr lang="en-US" dirty="0" smtClean="0"/>
              <a:t>Hay </a:t>
            </a:r>
            <a:r>
              <a:rPr lang="en-US" dirty="0" err="1" smtClean="0"/>
              <a:t>una</a:t>
            </a:r>
            <a:r>
              <a:rPr lang="en-US" dirty="0" smtClean="0"/>
              <a:t> </a:t>
            </a:r>
            <a:r>
              <a:rPr lang="en-US" dirty="0" err="1" smtClean="0"/>
              <a:t>regla</a:t>
            </a:r>
            <a:r>
              <a:rPr lang="en-US" dirty="0" smtClean="0"/>
              <a:t> </a:t>
            </a:r>
            <a:r>
              <a:rPr lang="en-US" dirty="0" err="1" smtClean="0"/>
              <a:t>roja</a:t>
            </a:r>
            <a:r>
              <a:rPr lang="en-US" dirty="0" smtClean="0"/>
              <a:t/>
            </a:r>
            <a:br>
              <a:rPr lang="en-US" dirty="0" smtClean="0"/>
            </a:br>
            <a:r>
              <a:rPr lang="en-US" dirty="0" smtClean="0"/>
              <a:t/>
            </a:r>
            <a:br>
              <a:rPr lang="en-US" dirty="0" smtClean="0"/>
            </a:br>
            <a:r>
              <a:rPr lang="en-US" dirty="0" smtClean="0">
                <a:latin typeface="Zapf Dingbats"/>
                <a:ea typeface="Zapf Dingbats"/>
                <a:cs typeface="Zapf Dingbats"/>
              </a:rPr>
              <a:t>✔</a:t>
            </a:r>
            <a:r>
              <a:rPr lang="en-US" dirty="0" smtClean="0"/>
              <a:t>Hay dos </a:t>
            </a:r>
            <a:r>
              <a:rPr lang="en-US" dirty="0" err="1" smtClean="0"/>
              <a:t>libros</a:t>
            </a:r>
            <a:r>
              <a:rPr lang="en-US" dirty="0" smtClean="0"/>
              <a:t> </a:t>
            </a:r>
            <a:r>
              <a:rPr lang="en-US" dirty="0" err="1" smtClean="0"/>
              <a:t>rojos</a:t>
            </a:r>
            <a:r>
              <a:rPr lang="en-US" dirty="0" smtClean="0"/>
              <a:t/>
            </a:r>
            <a:br>
              <a:rPr lang="en-US" dirty="0" smtClean="0"/>
            </a:br>
            <a:r>
              <a:rPr lang="en-US" dirty="0" smtClean="0"/>
              <a:t/>
            </a:r>
            <a:br>
              <a:rPr lang="en-US" dirty="0" smtClean="0"/>
            </a:br>
            <a:r>
              <a:rPr lang="en-US" dirty="0" smtClean="0">
                <a:latin typeface="Zapf Dingbats"/>
                <a:ea typeface="Zapf Dingbats"/>
                <a:cs typeface="Zapf Dingbats"/>
              </a:rPr>
              <a:t>✔</a:t>
            </a:r>
            <a:r>
              <a:rPr lang="en-US" dirty="0" smtClean="0"/>
              <a:t>Hay dos </a:t>
            </a:r>
            <a:r>
              <a:rPr lang="en-US" dirty="0" err="1" smtClean="0"/>
              <a:t>reglas</a:t>
            </a:r>
            <a:r>
              <a:rPr lang="en-US" dirty="0" smtClean="0"/>
              <a:t> </a:t>
            </a:r>
            <a:r>
              <a:rPr lang="en-US" dirty="0" err="1" smtClean="0"/>
              <a:t>rojas</a:t>
            </a:r>
            <a:r>
              <a:rPr lang="en-US" dirty="0" smtClean="0"/>
              <a:t/>
            </a:r>
            <a:br>
              <a:rPr lang="en-US" dirty="0" smtClean="0"/>
            </a:b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Miss Piggy </a:t>
            </a:r>
            <a:r>
              <a:rPr lang="en-US" dirty="0" err="1" smtClean="0"/>
              <a:t>es</a:t>
            </a:r>
            <a:r>
              <a:rPr lang="en-US" dirty="0" smtClean="0"/>
              <a:t> </a:t>
            </a:r>
            <a:r>
              <a:rPr lang="en-US" dirty="0" err="1" smtClean="0"/>
              <a:t>una</a:t>
            </a:r>
            <a:r>
              <a:rPr lang="en-US" dirty="0" smtClean="0"/>
              <a:t> </a:t>
            </a:r>
            <a:r>
              <a:rPr lang="en-US" dirty="0" err="1" smtClean="0"/>
              <a:t>cochina</a:t>
            </a:r>
            <a:r>
              <a:rPr lang="en-US" dirty="0" smtClean="0"/>
              <a:t>…</a:t>
            </a:r>
            <a:endParaRPr lang="en-US" dirty="0"/>
          </a:p>
        </p:txBody>
      </p:sp>
      <p:pic>
        <p:nvPicPr>
          <p:cNvPr id="4" name="Content Placeholder 3" descr="images-2.jpeg"/>
          <p:cNvPicPr>
            <a:picLocks noGrp="1" noChangeAspect="1"/>
          </p:cNvPicPr>
          <p:nvPr>
            <p:ph idx="1"/>
          </p:nvPr>
        </p:nvPicPr>
        <p:blipFill>
          <a:blip r:embed="rId2"/>
          <a:srcRect l="-18099" r="-18099"/>
          <a:stretch>
            <a:fillRect/>
          </a:stretch>
        </p:blipFill>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Rosada</a:t>
            </a:r>
            <a:endParaRPr lang="en-US" dirty="0"/>
          </a:p>
        </p:txBody>
      </p:sp>
      <p:pic>
        <p:nvPicPr>
          <p:cNvPr id="4" name="Content Placeholder 3" descr="images-2.jpeg"/>
          <p:cNvPicPr>
            <a:picLocks noGrp="1" noChangeAspect="1"/>
          </p:cNvPicPr>
          <p:nvPr>
            <p:ph idx="1"/>
          </p:nvPr>
        </p:nvPicPr>
        <p:blipFill>
          <a:blip r:embed="rId2"/>
          <a:srcRect l="-18099" r="-18099"/>
          <a:stretch>
            <a:fillRect/>
          </a:stretch>
        </p:blipFill>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Los dos </a:t>
            </a:r>
            <a:r>
              <a:rPr lang="en-US" dirty="0" err="1" smtClean="0"/>
              <a:t>Kermits</a:t>
            </a:r>
            <a:r>
              <a:rPr lang="en-US" dirty="0" smtClean="0"/>
              <a:t> son hombres…</a:t>
            </a:r>
            <a:endParaRPr lang="en-US" dirty="0"/>
          </a:p>
        </p:txBody>
      </p:sp>
      <p:pic>
        <p:nvPicPr>
          <p:cNvPr id="4" name="Content Placeholder 3" descr="images.jpeg"/>
          <p:cNvPicPr>
            <a:picLocks noGrp="1" noChangeAspect="1"/>
          </p:cNvPicPr>
          <p:nvPr>
            <p:ph idx="1"/>
          </p:nvPr>
        </p:nvPicPr>
        <p:blipFill>
          <a:blip r:embed="rId2"/>
          <a:srcRect l="-38124" r="-38124"/>
          <a:stretch>
            <a:fillRect/>
          </a:stretch>
        </p:blipFill>
        <p:spPr>
          <a:xfrm>
            <a:off x="-1455916" y="1600201"/>
            <a:ext cx="7342329" cy="4037998"/>
          </a:xfrm>
        </p:spPr>
      </p:pic>
      <p:pic>
        <p:nvPicPr>
          <p:cNvPr id="5" name="Content Placeholder 3" descr="images.jpeg"/>
          <p:cNvPicPr>
            <a:picLocks noChangeAspect="1"/>
          </p:cNvPicPr>
          <p:nvPr/>
        </p:nvPicPr>
        <p:blipFill>
          <a:blip r:embed="rId2"/>
          <a:srcRect l="-38124" r="-38124"/>
          <a:stretch>
            <a:fillRect/>
          </a:stretch>
        </p:blipFill>
        <p:spPr>
          <a:xfrm>
            <a:off x="2986787" y="1600201"/>
            <a:ext cx="7342329" cy="4037998"/>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verdes</a:t>
            </a:r>
            <a:endParaRPr lang="en-US" dirty="0"/>
          </a:p>
        </p:txBody>
      </p:sp>
      <p:pic>
        <p:nvPicPr>
          <p:cNvPr id="4" name="Content Placeholder 3" descr="images.jpeg"/>
          <p:cNvPicPr>
            <a:picLocks noGrp="1" noChangeAspect="1"/>
          </p:cNvPicPr>
          <p:nvPr>
            <p:ph idx="1"/>
          </p:nvPr>
        </p:nvPicPr>
        <p:blipFill>
          <a:blip r:embed="rId2"/>
          <a:srcRect l="-38124" r="-38124"/>
          <a:stretch>
            <a:fillRect/>
          </a:stretch>
        </p:blipFill>
        <p:spPr>
          <a:xfrm>
            <a:off x="2893315" y="1600200"/>
            <a:ext cx="7342331" cy="4037999"/>
          </a:xfrm>
        </p:spPr>
      </p:pic>
      <p:pic>
        <p:nvPicPr>
          <p:cNvPr id="5" name="Content Placeholder 3" descr="images.jpeg"/>
          <p:cNvPicPr>
            <a:picLocks noChangeAspect="1"/>
          </p:cNvPicPr>
          <p:nvPr/>
        </p:nvPicPr>
        <p:blipFill>
          <a:blip r:embed="rId2"/>
          <a:srcRect l="-38124" r="-38124"/>
          <a:stretch>
            <a:fillRect/>
          </a:stretch>
        </p:blipFill>
        <p:spPr>
          <a:xfrm>
            <a:off x="-1455916" y="1600201"/>
            <a:ext cx="7342329" cy="4037998"/>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Cookie Monster </a:t>
            </a:r>
            <a:r>
              <a:rPr lang="en-US" dirty="0" err="1" smtClean="0"/>
              <a:t>y</a:t>
            </a:r>
            <a:r>
              <a:rPr lang="en-US" dirty="0" smtClean="0"/>
              <a:t> Gonzo son </a:t>
            </a:r>
            <a:r>
              <a:rPr lang="en-US" dirty="0" err="1" smtClean="0"/>
              <a:t>chicos</a:t>
            </a:r>
            <a:r>
              <a:rPr lang="en-US" dirty="0" smtClean="0"/>
              <a:t>…</a:t>
            </a:r>
            <a:endParaRPr lang="en-US" dirty="0"/>
          </a:p>
        </p:txBody>
      </p:sp>
      <p:pic>
        <p:nvPicPr>
          <p:cNvPr id="4" name="Content Placeholder 3" descr="images-4.jpeg"/>
          <p:cNvPicPr>
            <a:picLocks noGrp="1" noChangeAspect="1"/>
          </p:cNvPicPr>
          <p:nvPr>
            <p:ph idx="1"/>
          </p:nvPr>
        </p:nvPicPr>
        <p:blipFill>
          <a:blip r:embed="rId2"/>
          <a:srcRect l="-37058" r="-37058"/>
          <a:stretch>
            <a:fillRect/>
          </a:stretch>
        </p:blipFill>
        <p:spPr>
          <a:xfrm>
            <a:off x="-1086227" y="3012650"/>
            <a:ext cx="6230983" cy="3426801"/>
          </a:xfrm>
        </p:spPr>
      </p:pic>
      <p:pic>
        <p:nvPicPr>
          <p:cNvPr id="5" name="Content Placeholder 3" descr="images-5.jpeg"/>
          <p:cNvPicPr>
            <a:picLocks noChangeAspect="1"/>
          </p:cNvPicPr>
          <p:nvPr/>
        </p:nvPicPr>
        <p:blipFill>
          <a:blip r:embed="rId3"/>
          <a:srcRect l="-18099" r="-18099"/>
          <a:stretch>
            <a:fillRect/>
          </a:stretch>
        </p:blipFill>
        <p:spPr>
          <a:xfrm>
            <a:off x="3248760" y="1859637"/>
            <a:ext cx="6706792" cy="3688477"/>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Azules</a:t>
            </a:r>
            <a:r>
              <a:rPr lang="en-US" dirty="0" smtClean="0"/>
              <a:t> </a:t>
            </a:r>
            <a:endParaRPr lang="en-US" dirty="0"/>
          </a:p>
        </p:txBody>
      </p:sp>
      <p:pic>
        <p:nvPicPr>
          <p:cNvPr id="4" name="Content Placeholder 3" descr="images-4.jpeg"/>
          <p:cNvPicPr>
            <a:picLocks noGrp="1" noChangeAspect="1"/>
          </p:cNvPicPr>
          <p:nvPr>
            <p:ph idx="1"/>
          </p:nvPr>
        </p:nvPicPr>
        <p:blipFill>
          <a:blip r:embed="rId2"/>
          <a:srcRect l="-37058" r="-37058"/>
          <a:stretch>
            <a:fillRect/>
          </a:stretch>
        </p:blipFill>
        <p:spPr>
          <a:xfrm>
            <a:off x="-1076158" y="2666485"/>
            <a:ext cx="6652003" cy="3658345"/>
          </a:xfrm>
        </p:spPr>
      </p:pic>
      <p:pic>
        <p:nvPicPr>
          <p:cNvPr id="5" name="Content Placeholder 3" descr="images-5.jpeg"/>
          <p:cNvPicPr>
            <a:picLocks noChangeAspect="1"/>
          </p:cNvPicPr>
          <p:nvPr/>
        </p:nvPicPr>
        <p:blipFill>
          <a:blip r:embed="rId3"/>
          <a:srcRect l="-18099" r="-18099"/>
          <a:stretch>
            <a:fillRect/>
          </a:stretch>
        </p:blipFill>
        <p:spPr>
          <a:xfrm>
            <a:off x="3367911" y="1752601"/>
            <a:ext cx="6417425" cy="3529337"/>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Animal </a:t>
            </a:r>
            <a:r>
              <a:rPr lang="en-US" dirty="0" err="1" smtClean="0"/>
              <a:t>es</a:t>
            </a:r>
            <a:r>
              <a:rPr lang="en-US" dirty="0" smtClean="0"/>
              <a:t> </a:t>
            </a:r>
            <a:r>
              <a:rPr lang="en-US" dirty="0" err="1" smtClean="0"/>
              <a:t>una</a:t>
            </a:r>
            <a:r>
              <a:rPr lang="en-US" dirty="0" smtClean="0"/>
              <a:t> persona…</a:t>
            </a:r>
            <a:endParaRPr lang="en-US" dirty="0"/>
          </a:p>
        </p:txBody>
      </p:sp>
      <p:pic>
        <p:nvPicPr>
          <p:cNvPr id="4" name="Content Placeholder 3" descr="images-1.jpeg"/>
          <p:cNvPicPr>
            <a:picLocks noGrp="1" noChangeAspect="1"/>
          </p:cNvPicPr>
          <p:nvPr>
            <p:ph idx="1"/>
          </p:nvPr>
        </p:nvPicPr>
        <p:blipFill>
          <a:blip r:embed="rId2"/>
          <a:srcRect l="-49373" r="-49373"/>
          <a:stretch>
            <a:fillRect/>
          </a:stretch>
        </p:blipFill>
        <p:spPr/>
      </p:pic>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Roja</a:t>
            </a:r>
            <a:endParaRPr lang="en-US" dirty="0"/>
          </a:p>
        </p:txBody>
      </p:sp>
      <p:pic>
        <p:nvPicPr>
          <p:cNvPr id="4" name="Content Placeholder 3" descr="images-1.jpeg"/>
          <p:cNvPicPr>
            <a:picLocks noGrp="1" noChangeAspect="1"/>
          </p:cNvPicPr>
          <p:nvPr>
            <p:ph idx="1"/>
          </p:nvPr>
        </p:nvPicPr>
        <p:blipFill>
          <a:blip r:embed="rId2"/>
          <a:srcRect l="-49373" r="-49373"/>
          <a:stretch>
            <a:fillRect/>
          </a:stretch>
        </p:blipFill>
        <p:spPr>
          <a:xfrm>
            <a:off x="2160930" y="1417638"/>
            <a:ext cx="8229600" cy="4525963"/>
          </a:xfrm>
        </p:spPr>
      </p:pic>
      <p:sp>
        <p:nvSpPr>
          <p:cNvPr id="5" name="TextBox 4"/>
          <p:cNvSpPr txBox="1"/>
          <p:nvPr/>
        </p:nvSpPr>
        <p:spPr>
          <a:xfrm>
            <a:off x="185862" y="2664203"/>
            <a:ext cx="4154653" cy="1569660"/>
          </a:xfrm>
          <a:prstGeom prst="rect">
            <a:avLst/>
          </a:prstGeom>
          <a:noFill/>
        </p:spPr>
        <p:txBody>
          <a:bodyPr wrap="none" rtlCol="0">
            <a:spAutoFit/>
          </a:bodyPr>
          <a:lstStyle/>
          <a:p>
            <a:r>
              <a:rPr lang="en-US" sz="2400" dirty="0" smtClean="0">
                <a:latin typeface="Zapf Dingbats"/>
                <a:ea typeface="Zapf Dingbats"/>
                <a:cs typeface="Zapf Dingbats"/>
              </a:rPr>
              <a:t>✓</a:t>
            </a:r>
            <a:r>
              <a:rPr lang="en-US" sz="2400" dirty="0" smtClean="0"/>
              <a:t>Note, Animal is male, </a:t>
            </a:r>
          </a:p>
          <a:p>
            <a:r>
              <a:rPr lang="en-US" sz="2400" dirty="0" smtClean="0"/>
              <a:t>but the word “persona”</a:t>
            </a:r>
          </a:p>
          <a:p>
            <a:r>
              <a:rPr lang="en-US" sz="2400" dirty="0" smtClean="0"/>
              <a:t> in Spanish is feminine, </a:t>
            </a:r>
          </a:p>
          <a:p>
            <a:r>
              <a:rPr lang="en-US" sz="2400" dirty="0" smtClean="0"/>
              <a:t>so the adjective is also feminine</a:t>
            </a:r>
            <a:endParaRPr lang="en-US" sz="2400" dirty="0"/>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Cookie monster </a:t>
            </a:r>
            <a:r>
              <a:rPr lang="en-US" dirty="0" err="1" smtClean="0"/>
              <a:t>es</a:t>
            </a:r>
            <a:r>
              <a:rPr lang="en-US" dirty="0" smtClean="0"/>
              <a:t> un </a:t>
            </a:r>
            <a:r>
              <a:rPr lang="en-US" dirty="0" err="1" smtClean="0"/>
              <a:t>chico</a:t>
            </a:r>
            <a:r>
              <a:rPr lang="en-US" dirty="0" smtClean="0"/>
              <a:t>…</a:t>
            </a:r>
            <a:endParaRPr lang="en-US" dirty="0"/>
          </a:p>
        </p:txBody>
      </p:sp>
      <p:pic>
        <p:nvPicPr>
          <p:cNvPr id="4" name="Content Placeholder 3" descr="images-5.jpeg"/>
          <p:cNvPicPr>
            <a:picLocks noGrp="1" noChangeAspect="1"/>
          </p:cNvPicPr>
          <p:nvPr>
            <p:ph idx="1"/>
          </p:nvPr>
        </p:nvPicPr>
        <p:blipFill>
          <a:blip r:embed="rId2"/>
          <a:srcRect l="-18099" r="-18099"/>
          <a:stretch>
            <a:fillRect/>
          </a:stretch>
        </p:blipFill>
        <p:spPr/>
      </p:pic>
      <p:pic>
        <p:nvPicPr>
          <p:cNvPr id="5" name="Content Placeholder 3" descr="images-5.jpeg"/>
          <p:cNvPicPr>
            <a:picLocks noChangeAspect="1"/>
          </p:cNvPicPr>
          <p:nvPr/>
        </p:nvPicPr>
        <p:blipFill>
          <a:blip r:embed="rId2"/>
          <a:srcRect l="-18099" r="-18099"/>
          <a:stretch>
            <a:fillRect/>
          </a:stretch>
        </p:blipFill>
        <p:spPr>
          <a:xfrm>
            <a:off x="609600" y="1752600"/>
            <a:ext cx="8229600" cy="4525963"/>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rgbClr val="FF6600"/>
                </a:solidFill>
              </a:rPr>
              <a:t>Anaranjado</a:t>
            </a:r>
            <a:endParaRPr lang="en-US" dirty="0">
              <a:solidFill>
                <a:srgbClr val="FF6600"/>
              </a:solidFill>
            </a:endParaRPr>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136321" y="1935238"/>
            <a:ext cx="4872506" cy="3242431"/>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Azul</a:t>
            </a:r>
            <a:r>
              <a:rPr lang="en-US" dirty="0" smtClean="0"/>
              <a:t> </a:t>
            </a:r>
            <a:endParaRPr lang="en-US" dirty="0"/>
          </a:p>
        </p:txBody>
      </p:sp>
      <p:pic>
        <p:nvPicPr>
          <p:cNvPr id="4" name="Content Placeholder 3" descr="images-5.jpeg"/>
          <p:cNvPicPr>
            <a:picLocks noGrp="1" noChangeAspect="1"/>
          </p:cNvPicPr>
          <p:nvPr>
            <p:ph idx="1"/>
          </p:nvPr>
        </p:nvPicPr>
        <p:blipFill>
          <a:blip r:embed="rId2"/>
          <a:srcRect l="-18099" r="-18099"/>
          <a:stretch>
            <a:fillRect/>
          </a:stretch>
        </p:blipFill>
        <p:spPr/>
      </p:pic>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394124"/>
          </a:xfrm>
        </p:spPr>
        <p:txBody>
          <a:bodyPr>
            <a:normAutofit/>
          </a:bodyPr>
          <a:lstStyle/>
          <a:p>
            <a:r>
              <a:rPr lang="en-US" sz="6600" dirty="0" err="1" smtClean="0"/>
              <a:t>Contradicciones</a:t>
            </a:r>
            <a:endParaRPr lang="en-US" sz="6600" dirty="0"/>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¿Kermit </a:t>
            </a:r>
            <a:r>
              <a:rPr lang="en-US" dirty="0" err="1" smtClean="0"/>
              <a:t>es</a:t>
            </a:r>
            <a:r>
              <a:rPr lang="en-US" dirty="0" smtClean="0"/>
              <a:t> </a:t>
            </a:r>
            <a:r>
              <a:rPr lang="en-US" dirty="0" err="1" smtClean="0"/>
              <a:t>una</a:t>
            </a:r>
            <a:r>
              <a:rPr lang="en-US" dirty="0" smtClean="0"/>
              <a:t> </a:t>
            </a:r>
            <a:r>
              <a:rPr lang="en-US" dirty="0" err="1" smtClean="0"/>
              <a:t>chica</a:t>
            </a:r>
            <a:r>
              <a:rPr lang="en-US" dirty="0" smtClean="0"/>
              <a:t> </a:t>
            </a:r>
            <a:r>
              <a:rPr lang="en-US" dirty="0" err="1" smtClean="0"/>
              <a:t>rosada</a:t>
            </a:r>
            <a:r>
              <a:rPr lang="en-US" dirty="0" smtClean="0"/>
              <a:t>?</a:t>
            </a:r>
            <a:endParaRPr lang="en-US" dirty="0"/>
          </a:p>
        </p:txBody>
      </p:sp>
      <p:pic>
        <p:nvPicPr>
          <p:cNvPr id="6" name="Content Placeholder 3" descr="images.jpeg"/>
          <p:cNvPicPr>
            <a:picLocks noGrp="1" noChangeAspect="1"/>
          </p:cNvPicPr>
          <p:nvPr>
            <p:ph idx="1"/>
          </p:nvPr>
        </p:nvPicPr>
        <p:blipFill>
          <a:blip r:embed="rId2"/>
          <a:srcRect l="-38124" r="-38124"/>
          <a:stretch>
            <a:fillRect/>
          </a:stretch>
        </p:blipFill>
        <p:spPr/>
      </p:pic>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 </a:t>
            </a:r>
            <a:r>
              <a:rPr lang="en-US" dirty="0" err="1" smtClean="0"/>
              <a:t>él</a:t>
            </a:r>
            <a:r>
              <a:rPr lang="en-US" dirty="0" smtClean="0"/>
              <a:t> </a:t>
            </a:r>
            <a:r>
              <a:rPr lang="en-US" dirty="0" err="1" smtClean="0"/>
              <a:t>es</a:t>
            </a:r>
            <a:r>
              <a:rPr lang="en-US" dirty="0" smtClean="0"/>
              <a:t> un hombre </a:t>
            </a:r>
            <a:r>
              <a:rPr lang="en-US" dirty="0" err="1" smtClean="0"/>
              <a:t>verde</a:t>
            </a:r>
            <a:r>
              <a:rPr lang="en-US" dirty="0" smtClean="0"/>
              <a:t>.</a:t>
            </a:r>
            <a:endParaRPr lang="en-US" dirty="0"/>
          </a:p>
        </p:txBody>
      </p:sp>
      <p:pic>
        <p:nvPicPr>
          <p:cNvPr id="4" name="Content Placeholder 3" descr="images.jpeg"/>
          <p:cNvPicPr>
            <a:picLocks noGrp="1" noChangeAspect="1"/>
          </p:cNvPicPr>
          <p:nvPr>
            <p:ph idx="1"/>
          </p:nvPr>
        </p:nvPicPr>
        <p:blipFill>
          <a:blip r:embed="rId2"/>
          <a:srcRect l="-38124" r="-38124"/>
          <a:stretch>
            <a:fillRect/>
          </a:stretch>
        </p:blipFill>
        <p:spPr/>
      </p:pic>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¿Miss Piggy </a:t>
            </a:r>
            <a:r>
              <a:rPr lang="en-US" dirty="0" err="1" smtClean="0"/>
              <a:t>es</a:t>
            </a:r>
            <a:r>
              <a:rPr lang="en-US" dirty="0" smtClean="0"/>
              <a:t> un burro </a:t>
            </a:r>
            <a:r>
              <a:rPr lang="en-US" dirty="0" err="1" smtClean="0"/>
              <a:t>marrón</a:t>
            </a:r>
            <a:r>
              <a:rPr lang="en-US" dirty="0" smtClean="0"/>
              <a:t>?</a:t>
            </a:r>
            <a:endParaRPr lang="en-US" dirty="0"/>
          </a:p>
        </p:txBody>
      </p:sp>
      <p:pic>
        <p:nvPicPr>
          <p:cNvPr id="4" name="Content Placeholder 3" descr="images-2.jpeg"/>
          <p:cNvPicPr>
            <a:picLocks noGrp="1" noChangeAspect="1"/>
          </p:cNvPicPr>
          <p:nvPr>
            <p:ph idx="1"/>
          </p:nvPr>
        </p:nvPicPr>
        <p:blipFill>
          <a:blip r:embed="rId2"/>
          <a:srcRect l="-18099" r="-18099"/>
          <a:stretch>
            <a:fillRect/>
          </a:stretch>
        </p:blipFill>
        <p:spPr/>
      </p:pic>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 </a:t>
            </a:r>
            <a:r>
              <a:rPr lang="en-US" dirty="0" err="1" smtClean="0"/>
              <a:t>ella</a:t>
            </a:r>
            <a:r>
              <a:rPr lang="en-US" dirty="0" smtClean="0"/>
              <a:t> </a:t>
            </a:r>
            <a:r>
              <a:rPr lang="en-US" dirty="0" err="1" smtClean="0"/>
              <a:t>es</a:t>
            </a:r>
            <a:r>
              <a:rPr lang="en-US" dirty="0" smtClean="0"/>
              <a:t> </a:t>
            </a:r>
            <a:r>
              <a:rPr lang="en-US" dirty="0" err="1" smtClean="0"/>
              <a:t>una</a:t>
            </a:r>
            <a:r>
              <a:rPr lang="en-US" dirty="0" smtClean="0"/>
              <a:t> </a:t>
            </a:r>
            <a:r>
              <a:rPr lang="en-US" dirty="0" err="1" smtClean="0"/>
              <a:t>cochita</a:t>
            </a:r>
            <a:r>
              <a:rPr lang="en-US" dirty="0" smtClean="0"/>
              <a:t> </a:t>
            </a:r>
            <a:r>
              <a:rPr lang="en-US" dirty="0" err="1" smtClean="0"/>
              <a:t>rosada</a:t>
            </a:r>
            <a:r>
              <a:rPr lang="en-US" smtClean="0"/>
              <a:t>.</a:t>
            </a:r>
            <a:endParaRPr lang="en-US"/>
          </a:p>
        </p:txBody>
      </p:sp>
      <p:pic>
        <p:nvPicPr>
          <p:cNvPr id="4" name="Content Placeholder 3" descr="images-2.jpeg"/>
          <p:cNvPicPr>
            <a:picLocks noGrp="1" noChangeAspect="1"/>
          </p:cNvPicPr>
          <p:nvPr>
            <p:ph idx="1"/>
          </p:nvPr>
        </p:nvPicPr>
        <p:blipFill>
          <a:blip r:embed="rId2"/>
          <a:srcRect l="-18099" r="-18099"/>
          <a:stretch>
            <a:fillRect/>
          </a:stretch>
        </p:blipFill>
        <p:spPr/>
      </p:pic>
      <p:sp>
        <p:nvSpPr>
          <p:cNvPr id="6" name="TextBox 5"/>
          <p:cNvSpPr txBox="1"/>
          <p:nvPr/>
        </p:nvSpPr>
        <p:spPr>
          <a:xfrm>
            <a:off x="689429" y="6179643"/>
            <a:ext cx="3113502" cy="461665"/>
          </a:xfrm>
          <a:prstGeom prst="rect">
            <a:avLst/>
          </a:prstGeom>
          <a:noFill/>
        </p:spPr>
        <p:txBody>
          <a:bodyPr wrap="none" rtlCol="0">
            <a:spAutoFit/>
          </a:bodyPr>
          <a:lstStyle/>
          <a:p>
            <a:r>
              <a:rPr lang="en-US" sz="2400" dirty="0" smtClean="0"/>
              <a:t>Worksheet: Pg. 65 Ex. 5</a:t>
            </a:r>
            <a:endParaRPr lang="en-US" sz="2400" dirty="0"/>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22311"/>
            <a:ext cx="7772400" cy="2578139"/>
          </a:xfrm>
        </p:spPr>
        <p:txBody>
          <a:bodyPr/>
          <a:lstStyle/>
          <a:p>
            <a:r>
              <a:rPr lang="en-US" dirty="0" smtClean="0">
                <a:solidFill>
                  <a:srgbClr val="FF0000"/>
                </a:solidFill>
                <a:latin typeface="Cooper Black"/>
                <a:cs typeface="Cooper Black"/>
              </a:rPr>
              <a:t>Los </a:t>
            </a:r>
            <a:r>
              <a:rPr lang="en-US" dirty="0" err="1" smtClean="0">
                <a:solidFill>
                  <a:srgbClr val="FF0000"/>
                </a:solidFill>
                <a:latin typeface="Cooper Black"/>
                <a:cs typeface="Cooper Black"/>
              </a:rPr>
              <a:t>días</a:t>
            </a:r>
            <a:r>
              <a:rPr lang="en-US" dirty="0" smtClean="0">
                <a:solidFill>
                  <a:srgbClr val="FF0000"/>
                </a:solidFill>
                <a:latin typeface="Cooper Black"/>
                <a:cs typeface="Cooper Black"/>
              </a:rPr>
              <a:t> de la </a:t>
            </a:r>
            <a:r>
              <a:rPr lang="en-US" dirty="0" err="1" smtClean="0">
                <a:solidFill>
                  <a:srgbClr val="FF0000"/>
                </a:solidFill>
                <a:latin typeface="Cooper Black"/>
                <a:cs typeface="Cooper Black"/>
              </a:rPr>
              <a:t>semana</a:t>
            </a:r>
            <a:r>
              <a:rPr lang="en-US" dirty="0" smtClean="0">
                <a:solidFill>
                  <a:srgbClr val="FF0000"/>
                </a:solidFill>
                <a:latin typeface="Cooper Black"/>
                <a:cs typeface="Cooper Black"/>
              </a:rPr>
              <a:t>…</a:t>
            </a:r>
            <a:endParaRPr lang="en-US" dirty="0">
              <a:solidFill>
                <a:srgbClr val="FF0000"/>
              </a:solidFill>
              <a:latin typeface="Cooper Black"/>
              <a:cs typeface="Cooper Black"/>
            </a:endParaRPr>
          </a:p>
        </p:txBody>
      </p:sp>
      <p:sp>
        <p:nvSpPr>
          <p:cNvPr id="4" name="Subtitle 3"/>
          <p:cNvSpPr>
            <a:spLocks noGrp="1"/>
          </p:cNvSpPr>
          <p:nvPr>
            <p:ph type="subTitle" idx="1"/>
          </p:nvPr>
        </p:nvSpPr>
        <p:spPr/>
        <p:txBody>
          <a:bodyPr>
            <a:normAutofit fontScale="92500"/>
          </a:bodyPr>
          <a:lstStyle/>
          <a:p>
            <a:r>
              <a:rPr lang="en-US" dirty="0" smtClean="0">
                <a:solidFill>
                  <a:schemeClr val="tx1"/>
                </a:solidFill>
                <a:latin typeface="Zapf Dingbats"/>
                <a:ea typeface="Zapf Dingbats"/>
                <a:cs typeface="Zapf Dingbats"/>
              </a:rPr>
              <a:t>★</a:t>
            </a:r>
            <a:r>
              <a:rPr lang="en-US" dirty="0" smtClean="0">
                <a:solidFill>
                  <a:schemeClr val="tx1"/>
                </a:solidFill>
              </a:rPr>
              <a:t>The Spanish week begins on Monday, not Sunday</a:t>
            </a:r>
          </a:p>
          <a:p>
            <a:r>
              <a:rPr lang="en-US" dirty="0" smtClean="0">
                <a:solidFill>
                  <a:schemeClr val="tx1"/>
                </a:solidFill>
                <a:latin typeface="Zapf Dingbats"/>
                <a:ea typeface="Zapf Dingbats"/>
                <a:cs typeface="Zapf Dingbats"/>
              </a:rPr>
              <a:t>★</a:t>
            </a:r>
            <a:r>
              <a:rPr lang="en-US" dirty="0" smtClean="0">
                <a:solidFill>
                  <a:schemeClr val="tx1"/>
                </a:solidFill>
              </a:rPr>
              <a:t>Days of the week are not capitalized</a:t>
            </a:r>
            <a:endParaRPr lang="en-US" dirty="0" smtClean="0">
              <a:solidFill>
                <a:srgbClr val="000090"/>
              </a:solidFill>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7"/>
            <a:ext cx="8229600" cy="5952163"/>
          </a:xfrm>
        </p:spPr>
        <p:txBody>
          <a:bodyPr>
            <a:normAutofit fontScale="90000"/>
          </a:bodyPr>
          <a:lstStyle/>
          <a:p>
            <a:r>
              <a:rPr lang="en-US" dirty="0" smtClean="0"/>
              <a:t/>
            </a:r>
            <a:br>
              <a:rPr lang="en-US" dirty="0" smtClean="0"/>
            </a:br>
            <a:r>
              <a:rPr lang="en-US" dirty="0" smtClean="0"/>
              <a:t/>
            </a:r>
            <a:br>
              <a:rPr lang="en-US" dirty="0" smtClean="0"/>
            </a:br>
            <a:r>
              <a:rPr lang="en-US" sz="5333" dirty="0" err="1" smtClean="0">
                <a:solidFill>
                  <a:srgbClr val="FF0000"/>
                </a:solidFill>
              </a:rPr>
              <a:t>lunes</a:t>
            </a:r>
            <a:r>
              <a:rPr lang="en-US" sz="5333" dirty="0" smtClean="0"/>
              <a:t/>
            </a:r>
            <a:br>
              <a:rPr lang="en-US" sz="5333" dirty="0" smtClean="0"/>
            </a:br>
            <a:r>
              <a:rPr lang="en-US" sz="5333" dirty="0" err="1" smtClean="0">
                <a:solidFill>
                  <a:srgbClr val="FF6600"/>
                </a:solidFill>
              </a:rPr>
              <a:t>martes</a:t>
            </a:r>
            <a:r>
              <a:rPr lang="en-US" sz="5333" dirty="0" smtClean="0"/>
              <a:t/>
            </a:r>
            <a:br>
              <a:rPr lang="en-US" sz="5333" dirty="0" smtClean="0"/>
            </a:br>
            <a:r>
              <a:rPr lang="en-US" sz="5333" dirty="0" err="1" smtClean="0">
                <a:solidFill>
                  <a:srgbClr val="FFFF00"/>
                </a:solidFill>
              </a:rPr>
              <a:t>mércoles</a:t>
            </a:r>
            <a:r>
              <a:rPr lang="en-US" sz="5333" dirty="0" smtClean="0"/>
              <a:t/>
            </a:r>
            <a:br>
              <a:rPr lang="en-US" sz="5333" dirty="0" smtClean="0"/>
            </a:br>
            <a:r>
              <a:rPr lang="en-US" sz="5333" dirty="0" err="1" smtClean="0">
                <a:solidFill>
                  <a:srgbClr val="008000"/>
                </a:solidFill>
              </a:rPr>
              <a:t>jueves</a:t>
            </a:r>
            <a:r>
              <a:rPr lang="en-US" sz="5333" dirty="0" smtClean="0"/>
              <a:t/>
            </a:r>
            <a:br>
              <a:rPr lang="en-US" sz="5333" dirty="0" smtClean="0"/>
            </a:br>
            <a:r>
              <a:rPr lang="en-US" sz="5333" dirty="0" err="1" smtClean="0">
                <a:solidFill>
                  <a:srgbClr val="0000FF"/>
                </a:solidFill>
              </a:rPr>
              <a:t>viernes</a:t>
            </a:r>
            <a:r>
              <a:rPr lang="en-US" sz="5333" dirty="0" smtClean="0"/>
              <a:t/>
            </a:r>
            <a:br>
              <a:rPr lang="en-US" sz="5333" dirty="0" smtClean="0"/>
            </a:br>
            <a:r>
              <a:rPr lang="en-US" sz="5333" dirty="0" err="1" smtClean="0">
                <a:solidFill>
                  <a:srgbClr val="000090"/>
                </a:solidFill>
              </a:rPr>
              <a:t>sábado</a:t>
            </a:r>
            <a:r>
              <a:rPr lang="en-US" sz="5333" dirty="0" smtClean="0"/>
              <a:t/>
            </a:r>
            <a:br>
              <a:rPr lang="en-US" sz="5333" dirty="0" smtClean="0"/>
            </a:br>
            <a:r>
              <a:rPr lang="en-US" sz="5333" dirty="0" err="1" smtClean="0">
                <a:solidFill>
                  <a:srgbClr val="660066"/>
                </a:solidFill>
              </a:rPr>
              <a:t>domingo</a:t>
            </a:r>
            <a:r>
              <a:rPr lang="en-US" sz="5333" dirty="0" smtClean="0"/>
              <a:t/>
            </a:r>
            <a:br>
              <a:rPr lang="en-US" sz="5333" dirty="0" smtClean="0"/>
            </a:br>
            <a:r>
              <a:rPr lang="en-US" dirty="0" smtClean="0"/>
              <a:t/>
            </a:r>
            <a:br>
              <a:rPr lang="en-US" dirty="0" smtClean="0"/>
            </a:br>
            <a:r>
              <a:rPr lang="en-US" dirty="0" smtClean="0"/>
              <a:t/>
            </a:r>
            <a:br>
              <a:rPr lang="en-US" dirty="0" smtClean="0"/>
            </a:br>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583363"/>
          </a:xfrm>
        </p:spPr>
        <p:txBody>
          <a:bodyPr>
            <a:noAutofit/>
          </a:bodyPr>
          <a:lstStyle/>
          <a:p>
            <a:r>
              <a:rPr lang="en-US" sz="3200" dirty="0" err="1" smtClean="0"/>
              <a:t>Lunes</a:t>
            </a:r>
            <a:r>
              <a:rPr lang="en-US" sz="3200" dirty="0" smtClean="0"/>
              <a:t>, </a:t>
            </a:r>
            <a:r>
              <a:rPr lang="en-US" sz="3200" dirty="0" err="1" smtClean="0"/>
              <a:t>martes</a:t>
            </a:r>
            <a:r>
              <a:rPr lang="en-US" sz="3200" dirty="0" smtClean="0"/>
              <a:t>, </a:t>
            </a:r>
            <a:r>
              <a:rPr lang="en-US" sz="3200" dirty="0" err="1" smtClean="0"/>
              <a:t>miércoles</a:t>
            </a:r>
            <a:r>
              <a:rPr lang="en-US" sz="3200" dirty="0" smtClean="0"/>
              <a:t>, </a:t>
            </a:r>
            <a:r>
              <a:rPr lang="en-US" sz="3200" dirty="0" err="1" smtClean="0"/>
              <a:t>jueves</a:t>
            </a:r>
            <a:r>
              <a:rPr lang="en-US" sz="3200" dirty="0" smtClean="0"/>
              <a:t>, </a:t>
            </a:r>
            <a:br>
              <a:rPr lang="en-US" sz="3200" dirty="0" smtClean="0"/>
            </a:br>
            <a:r>
              <a:rPr lang="en-US" sz="3200" dirty="0" err="1" smtClean="0"/>
              <a:t>viernes</a:t>
            </a:r>
            <a:r>
              <a:rPr lang="en-US" sz="3200" dirty="0" smtClean="0"/>
              <a:t>, </a:t>
            </a:r>
            <a:r>
              <a:rPr lang="en-US" sz="3200" dirty="0" err="1" smtClean="0"/>
              <a:t>sabado</a:t>
            </a:r>
            <a:r>
              <a:rPr lang="en-US" sz="3200" dirty="0" smtClean="0"/>
              <a:t>, </a:t>
            </a:r>
            <a:r>
              <a:rPr lang="en-US" sz="3200" dirty="0" err="1" smtClean="0"/>
              <a:t>domingo</a:t>
            </a:r>
            <a:r>
              <a:rPr lang="en-US" sz="3200" dirty="0" smtClean="0"/>
              <a:t>.</a:t>
            </a:r>
            <a:br>
              <a:rPr lang="en-US" sz="3200" dirty="0" smtClean="0"/>
            </a:br>
            <a:r>
              <a:rPr lang="en-US" sz="3200" dirty="0" smtClean="0"/>
              <a:t>Son </a:t>
            </a:r>
            <a:r>
              <a:rPr lang="en-US" sz="3200" dirty="0" err="1" smtClean="0"/>
              <a:t>siete</a:t>
            </a:r>
            <a:r>
              <a:rPr lang="en-US" sz="3200" dirty="0" smtClean="0"/>
              <a:t> </a:t>
            </a:r>
            <a:r>
              <a:rPr lang="en-US" sz="3200" dirty="0" err="1" smtClean="0"/>
              <a:t>días</a:t>
            </a:r>
            <a:r>
              <a:rPr lang="en-US" sz="3200" dirty="0" smtClean="0"/>
              <a:t> a la </a:t>
            </a:r>
            <a:r>
              <a:rPr lang="en-US" sz="3200" dirty="0" err="1" smtClean="0"/>
              <a:t>semana</a:t>
            </a:r>
            <a:r>
              <a:rPr lang="en-US" sz="3200" dirty="0" smtClean="0"/>
              <a:t>,</a:t>
            </a:r>
            <a:br>
              <a:rPr lang="en-US" sz="3200" dirty="0" smtClean="0"/>
            </a:br>
            <a:r>
              <a:rPr lang="en-US" sz="3200" dirty="0" err="1" smtClean="0"/>
              <a:t>Cinco</a:t>
            </a:r>
            <a:r>
              <a:rPr lang="en-US" sz="3200" dirty="0" smtClean="0"/>
              <a:t> en el </a:t>
            </a:r>
            <a:r>
              <a:rPr lang="en-US" sz="3200" dirty="0" err="1" smtClean="0"/>
              <a:t>cole</a:t>
            </a:r>
            <a:r>
              <a:rPr lang="en-US" sz="3200" dirty="0" smtClean="0"/>
              <a:t> </a:t>
            </a:r>
            <a:r>
              <a:rPr lang="en-US" sz="3200" dirty="0" err="1" smtClean="0"/>
              <a:t>y</a:t>
            </a:r>
            <a:r>
              <a:rPr lang="en-US" sz="3200" dirty="0" smtClean="0"/>
              <a:t> dos en casa.</a:t>
            </a:r>
            <a:br>
              <a:rPr lang="en-US" sz="3200" dirty="0" smtClean="0"/>
            </a:br>
            <a:r>
              <a:rPr lang="en-US" sz="3200" dirty="0" smtClean="0"/>
              <a:t>Hoy los </a:t>
            </a:r>
            <a:r>
              <a:rPr lang="en-US" sz="3200" dirty="0" err="1" smtClean="0"/>
              <a:t>aprendo</a:t>
            </a:r>
            <a:r>
              <a:rPr lang="en-US" sz="3200" dirty="0" smtClean="0"/>
              <a:t> </a:t>
            </a:r>
            <a:r>
              <a:rPr lang="en-US" sz="3200" dirty="0" err="1" smtClean="0"/>
              <a:t>cantando</a:t>
            </a:r>
            <a:r>
              <a:rPr lang="en-US" sz="3200" dirty="0" smtClean="0"/>
              <a:t> </a:t>
            </a:r>
            <a:r>
              <a:rPr lang="en-US" sz="3200" dirty="0" err="1" smtClean="0"/>
              <a:t>así</a:t>
            </a:r>
            <a:r>
              <a:rPr lang="en-US" sz="3200" dirty="0" smtClean="0"/>
              <a:t>.</a:t>
            </a:r>
            <a:br>
              <a:rPr lang="en-US" sz="3200" dirty="0" smtClean="0"/>
            </a:br>
            <a:r>
              <a:rPr lang="en-US" sz="3200" dirty="0" err="1" smtClean="0"/>
              <a:t>Lunes</a:t>
            </a:r>
            <a:r>
              <a:rPr lang="en-US" sz="3200" dirty="0" smtClean="0"/>
              <a:t>, </a:t>
            </a:r>
            <a:r>
              <a:rPr lang="en-US" sz="3200" dirty="0" err="1" smtClean="0"/>
              <a:t>martes</a:t>
            </a:r>
            <a:r>
              <a:rPr lang="en-US" sz="3200" dirty="0" smtClean="0"/>
              <a:t>, </a:t>
            </a:r>
            <a:r>
              <a:rPr lang="en-US" sz="3200" dirty="0" err="1" smtClean="0"/>
              <a:t>miércoles</a:t>
            </a:r>
            <a:r>
              <a:rPr lang="en-US" sz="3200" dirty="0" smtClean="0"/>
              <a:t>, </a:t>
            </a:r>
            <a:r>
              <a:rPr lang="en-US" sz="3200" dirty="0" err="1" smtClean="0"/>
              <a:t>jueves</a:t>
            </a:r>
            <a:r>
              <a:rPr lang="en-US" sz="3200" dirty="0" smtClean="0"/>
              <a:t>, </a:t>
            </a:r>
            <a:r>
              <a:rPr lang="en-US" sz="3200" dirty="0" err="1" smtClean="0"/>
              <a:t>viernes</a:t>
            </a:r>
            <a:r>
              <a:rPr lang="en-US" sz="3200" dirty="0" smtClean="0"/>
              <a:t>, </a:t>
            </a:r>
            <a:r>
              <a:rPr lang="en-US" sz="3200" dirty="0" err="1" smtClean="0"/>
              <a:t>sabado</a:t>
            </a:r>
            <a:r>
              <a:rPr lang="en-US" sz="3200" dirty="0" smtClean="0"/>
              <a:t>, </a:t>
            </a:r>
            <a:r>
              <a:rPr lang="en-US" sz="3200" dirty="0" err="1" smtClean="0"/>
              <a:t>domingo</a:t>
            </a:r>
            <a:r>
              <a:rPr lang="en-US" sz="3200" dirty="0" smtClean="0"/>
              <a:t>.</a:t>
            </a:r>
            <a:br>
              <a:rPr lang="en-US" sz="3200" dirty="0" smtClean="0"/>
            </a:br>
            <a:r>
              <a:rPr lang="en-US" sz="3200" dirty="0" smtClean="0"/>
              <a:t/>
            </a:r>
            <a:br>
              <a:rPr lang="en-US" sz="3200" dirty="0" smtClean="0"/>
            </a:br>
            <a:r>
              <a:rPr lang="en-US" sz="3200" dirty="0" smtClean="0"/>
              <a:t>Monday, Tuesday, Wednesday, Thursday, Friday, Saturday, Sunday. There are seven days in the week, five in school and two at home. Today I learn them singing this way. Monday, Tuesday, Wednesday, Thursday, Friday, Saturday, Sunday</a:t>
            </a:r>
            <a:endParaRPr lang="en-US" sz="3200" dirty="0"/>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417638"/>
          </a:xfrm>
        </p:spPr>
        <p:txBody>
          <a:bodyPr>
            <a:normAutofit fontScale="90000"/>
          </a:bodyPr>
          <a:lstStyle/>
          <a:p>
            <a:r>
              <a:rPr lang="en-US" sz="5333" dirty="0" smtClean="0"/>
              <a:t/>
            </a:r>
            <a:br>
              <a:rPr lang="en-US" sz="5333" dirty="0" smtClean="0"/>
            </a:br>
            <a:r>
              <a:rPr lang="en-US" sz="5333" dirty="0" smtClean="0"/>
              <a:t>El </a:t>
            </a:r>
            <a:r>
              <a:rPr lang="en-US" sz="5333" dirty="0" err="1" smtClean="0"/>
              <a:t>Horario</a:t>
            </a:r>
            <a:r>
              <a:rPr lang="en-US" sz="5333" dirty="0" smtClean="0"/>
              <a:t> de </a:t>
            </a:r>
            <a:r>
              <a:rPr lang="en-US" sz="5333" dirty="0" err="1" smtClean="0"/>
              <a:t>Paco</a:t>
            </a:r>
            <a:r>
              <a:rPr lang="en-US" sz="5333" dirty="0" smtClean="0"/>
              <a:t> </a:t>
            </a:r>
            <a:r>
              <a:rPr lang="en-US" sz="5333" dirty="0" err="1" smtClean="0"/>
              <a:t>Martínez</a:t>
            </a:r>
            <a:r>
              <a:rPr lang="en-US" dirty="0" smtClean="0"/>
              <a:t/>
            </a:r>
            <a:br>
              <a:rPr lang="en-US" dirty="0" smtClean="0"/>
            </a:br>
            <a:r>
              <a:rPr lang="en-US" dirty="0" smtClean="0"/>
              <a:t/>
            </a:r>
            <a:br>
              <a:rPr lang="en-US" dirty="0" smtClean="0"/>
            </a:br>
            <a:endParaRPr lang="en-US" dirty="0"/>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1596859" y="1028095"/>
            <a:ext cx="5978227" cy="55880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8000"/>
                </a:solidFill>
              </a:rPr>
              <a:t>Verde </a:t>
            </a:r>
            <a:endParaRPr lang="en-US" dirty="0">
              <a:solidFill>
                <a:srgbClr val="008000"/>
              </a:solidFill>
            </a:endParaRPr>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759318" y="1241885"/>
            <a:ext cx="3188251" cy="4704824"/>
          </a:xfrm>
          <a:prstGeom prst="rect">
            <a:avLst/>
          </a:prstGeom>
        </p:spPr>
      </p:pic>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 arte</a:t>
            </a:r>
            <a:endParaRPr lang="en-US" dirty="0"/>
          </a:p>
        </p:txBody>
      </p:sp>
      <p:pic>
        <p:nvPicPr>
          <p:cNvPr id="4" name="Content Placeholder 3"/>
          <p:cNvPicPr>
            <a:picLocks noGrp="1" noChangeAspect="1"/>
          </p:cNvPicPr>
          <p:nvPr>
            <p:ph idx="1"/>
          </p:nvPr>
        </p:nvPicPr>
        <p:blipFill>
          <a:blip r:embed="rId2"/>
          <a:srcRect l="-18099" r="-18099"/>
          <a:stretch>
            <a:fillRect/>
          </a:stretch>
        </p:blipFill>
        <p:spPr>
          <a:prstGeom prst="rect">
            <a:avLst/>
          </a:prstGeom>
        </p:spPr>
      </p:pic>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 </a:t>
            </a:r>
            <a:r>
              <a:rPr lang="en-US" dirty="0" err="1" smtClean="0"/>
              <a:t>biología</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1405662" y="1600200"/>
            <a:ext cx="6376511" cy="4432741"/>
          </a:xfrm>
          <a:prstGeom prst="rect">
            <a:avLst/>
          </a:prstGeom>
        </p:spPr>
      </p:pic>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 </a:t>
            </a:r>
            <a:r>
              <a:rPr lang="en-US" dirty="0" err="1" smtClean="0"/>
              <a:t>clase</a:t>
            </a:r>
            <a:endParaRPr lang="en-US" dirty="0"/>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2283325" y="1417638"/>
            <a:ext cx="4866334" cy="3862170"/>
          </a:xfrm>
          <a:prstGeom prst="rect">
            <a:avLst/>
          </a:prstGeom>
        </p:spPr>
      </p:pic>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 </a:t>
            </a:r>
            <a:r>
              <a:rPr lang="en-US" dirty="0" err="1" smtClean="0"/>
              <a:t>colegio</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875710" y="1343128"/>
            <a:ext cx="4002804" cy="5337072"/>
          </a:xfrm>
          <a:prstGeom prst="rect">
            <a:avLst/>
          </a:prstGeom>
        </p:spPr>
      </p:pic>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 </a:t>
            </a:r>
            <a:r>
              <a:rPr lang="en-US" dirty="0" err="1" smtClean="0"/>
              <a:t>español</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254782" y="1600200"/>
            <a:ext cx="4224150" cy="4556607"/>
          </a:xfrm>
          <a:prstGeom prst="rect">
            <a:avLst/>
          </a:prstGeom>
        </p:spPr>
      </p:pic>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 </a:t>
            </a:r>
            <a:r>
              <a:rPr lang="en-US" dirty="0" err="1" smtClean="0"/>
              <a:t>historia</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711448" y="1345634"/>
            <a:ext cx="4019547" cy="4780529"/>
          </a:xfrm>
          <a:prstGeom prst="rect">
            <a:avLst/>
          </a:prstGeom>
        </p:spPr>
      </p:pic>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 </a:t>
            </a:r>
            <a:r>
              <a:rPr lang="en-US" dirty="0" err="1" smtClean="0"/>
              <a:t>inglés</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283324" y="1867371"/>
            <a:ext cx="4176660" cy="4195306"/>
          </a:xfrm>
          <a:prstGeom prst="rect">
            <a:avLst/>
          </a:prstGeom>
        </p:spPr>
      </p:pic>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Las </a:t>
            </a:r>
            <a:r>
              <a:rPr lang="en-US" dirty="0" err="1" smtClean="0"/>
              <a:t>matemáticas</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1716952" y="2259213"/>
            <a:ext cx="5275727" cy="3951702"/>
          </a:xfrm>
          <a:prstGeom prst="rect">
            <a:avLst/>
          </a:prstGeom>
        </p:spPr>
      </p:pic>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 </a:t>
            </a:r>
            <a:r>
              <a:rPr lang="en-US" dirty="0" err="1" smtClean="0"/>
              <a:t>música</a:t>
            </a:r>
            <a:endParaRPr lang="en-US" dirty="0"/>
          </a:p>
        </p:txBody>
      </p:sp>
      <p:sp>
        <p:nvSpPr>
          <p:cNvPr id="3" name="Content Placeholder 2"/>
          <p:cNvSpPr>
            <a:spLocks noGrp="1"/>
          </p:cNvSpPr>
          <p:nvPr>
            <p:ph idx="1"/>
          </p:nvPr>
        </p:nvSpPr>
        <p:spPr/>
        <p:txBody>
          <a:bodyPr/>
          <a:lstStyle/>
          <a:p>
            <a:endParaRPr lang="en-US" dirty="0"/>
          </a:p>
        </p:txBody>
      </p:sp>
      <p:pic>
        <p:nvPicPr>
          <p:cNvPr id="5" name="Picture 4"/>
          <p:cNvPicPr>
            <a:picLocks noChangeAspect="1"/>
          </p:cNvPicPr>
          <p:nvPr/>
        </p:nvPicPr>
        <p:blipFill>
          <a:blip r:embed="rId2"/>
          <a:stretch>
            <a:fillRect/>
          </a:stretch>
        </p:blipFill>
        <p:spPr>
          <a:xfrm>
            <a:off x="2882697" y="1417638"/>
            <a:ext cx="3380371" cy="5052185"/>
          </a:xfrm>
          <a:prstGeom prst="rect">
            <a:avLst/>
          </a:prstGeom>
        </p:spPr>
      </p:pic>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Los </a:t>
            </a:r>
            <a:r>
              <a:rPr lang="en-US" dirty="0" err="1" smtClean="0"/>
              <a:t>estudios</a:t>
            </a:r>
            <a:r>
              <a:rPr lang="en-US" dirty="0" smtClean="0"/>
              <a:t> </a:t>
            </a:r>
            <a:r>
              <a:rPr lang="en-US" dirty="0" err="1" smtClean="0"/>
              <a:t>judíos</a:t>
            </a:r>
            <a:endParaRPr lang="en-US" dirty="0"/>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2088009" y="1791957"/>
            <a:ext cx="5004567" cy="4007642"/>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Amarillo </a:t>
            </a:r>
            <a:endParaRPr lang="en-US" dirty="0">
              <a:solidFill>
                <a:srgbClr val="FFFF00"/>
              </a:solidFill>
            </a:endParaRPr>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585698" y="2013642"/>
            <a:ext cx="3738733" cy="3344352"/>
          </a:xfrm>
          <a:prstGeom prst="rect">
            <a:avLst/>
          </a:prstGeom>
        </p:spPr>
      </p:pic>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171249" y="274637"/>
            <a:ext cx="8972751" cy="6203453"/>
          </a:xfrm>
        </p:spPr>
        <p:txBody>
          <a:bodyPr>
            <a:normAutofit/>
          </a:bodyPr>
          <a:lstStyle/>
          <a:p>
            <a:r>
              <a:rPr lang="en-US" dirty="0" smtClean="0"/>
              <a:t/>
            </a:r>
            <a:br>
              <a:rPr lang="en-US" dirty="0" smtClean="0"/>
            </a:br>
            <a:r>
              <a:rPr lang="en-US" u="sng" dirty="0" err="1" smtClean="0"/>
              <a:t>Estudiar</a:t>
            </a:r>
            <a:r>
              <a:rPr lang="en-US" dirty="0" smtClean="0"/>
              <a:t>– un </a:t>
            </a:r>
            <a:r>
              <a:rPr lang="en-US" dirty="0" err="1" smtClean="0"/>
              <a:t>verbo</a:t>
            </a:r>
            <a:r>
              <a:rPr lang="en-US" dirty="0" smtClean="0"/>
              <a:t> “AR”</a:t>
            </a:r>
            <a:br>
              <a:rPr lang="en-US" dirty="0" smtClean="0"/>
            </a:br>
            <a:r>
              <a:rPr lang="en-US" dirty="0" smtClean="0"/>
              <a:t/>
            </a:r>
            <a:br>
              <a:rPr lang="en-US" dirty="0" smtClean="0"/>
            </a:br>
            <a:r>
              <a:rPr lang="en-US" sz="3200" dirty="0" err="1" smtClean="0"/>
              <a:t>Yo</a:t>
            </a:r>
            <a:r>
              <a:rPr lang="en-US" sz="3200" dirty="0" err="1" smtClean="0">
                <a:latin typeface="Wingdings"/>
                <a:ea typeface="Wingdings"/>
                <a:cs typeface="Wingdings"/>
              </a:rPr>
              <a:t></a:t>
            </a:r>
            <a:r>
              <a:rPr lang="en-US" sz="3200" dirty="0" err="1" smtClean="0"/>
              <a:t>estudio</a:t>
            </a:r>
            <a:r>
              <a:rPr lang="en-US" sz="3200" dirty="0" smtClean="0"/>
              <a:t>		</a:t>
            </a:r>
            <a:r>
              <a:rPr lang="en-US" sz="3200" dirty="0" err="1" smtClean="0"/>
              <a:t>Nosotros</a:t>
            </a:r>
            <a:r>
              <a:rPr lang="en-US" sz="3200" dirty="0" err="1" smtClean="0">
                <a:latin typeface="Wingdings"/>
                <a:ea typeface="Wingdings"/>
                <a:cs typeface="Wingdings"/>
              </a:rPr>
              <a:t></a:t>
            </a:r>
            <a:r>
              <a:rPr lang="en-US" sz="3200" dirty="0" err="1" smtClean="0"/>
              <a:t>estudiamos</a:t>
            </a:r>
            <a:r>
              <a:rPr lang="en-US" sz="3200" dirty="0" smtClean="0"/>
              <a:t/>
            </a:r>
            <a:br>
              <a:rPr lang="en-US" sz="3200" dirty="0" smtClean="0"/>
            </a:br>
            <a:r>
              <a:rPr lang="en-US" sz="3200" dirty="0" err="1" smtClean="0"/>
              <a:t>Tú</a:t>
            </a:r>
            <a:r>
              <a:rPr lang="en-US" sz="3200" dirty="0" err="1" smtClean="0">
                <a:latin typeface="Wingdings"/>
                <a:ea typeface="Wingdings"/>
                <a:cs typeface="Wingdings"/>
              </a:rPr>
              <a:t></a:t>
            </a:r>
            <a:r>
              <a:rPr lang="en-US" sz="3200" dirty="0" err="1" smtClean="0"/>
              <a:t>estudias</a:t>
            </a:r>
            <a:r>
              <a:rPr lang="en-US" sz="3200" dirty="0" smtClean="0"/>
              <a:t>		</a:t>
            </a:r>
            <a:r>
              <a:rPr lang="en-US" sz="3200" dirty="0" err="1" smtClean="0"/>
              <a:t>Vosotros</a:t>
            </a:r>
            <a:r>
              <a:rPr lang="en-US" sz="3200" dirty="0" err="1" smtClean="0">
                <a:latin typeface="Wingdings"/>
                <a:ea typeface="Wingdings"/>
                <a:cs typeface="Wingdings"/>
              </a:rPr>
              <a:t></a:t>
            </a:r>
            <a:r>
              <a:rPr lang="en-US" sz="3200" dirty="0" err="1" smtClean="0"/>
              <a:t>estudiáis</a:t>
            </a:r>
            <a:r>
              <a:rPr lang="en-US" sz="3200" dirty="0" smtClean="0"/>
              <a:t/>
            </a:r>
            <a:br>
              <a:rPr lang="en-US" sz="3200" dirty="0" smtClean="0"/>
            </a:br>
            <a:r>
              <a:rPr lang="en-US" sz="3200" dirty="0" err="1" smtClean="0"/>
              <a:t>Ud./Él/Ella</a:t>
            </a:r>
            <a:r>
              <a:rPr lang="en-US" sz="3200" dirty="0" err="1" smtClean="0">
                <a:latin typeface="Wingdings"/>
                <a:ea typeface="Wingdings"/>
                <a:cs typeface="Wingdings"/>
              </a:rPr>
              <a:t></a:t>
            </a:r>
            <a:r>
              <a:rPr lang="en-US" sz="3200" dirty="0" err="1" smtClean="0"/>
              <a:t>estudia</a:t>
            </a:r>
            <a:r>
              <a:rPr lang="en-US" sz="3200" dirty="0" smtClean="0"/>
              <a:t>		</a:t>
            </a:r>
            <a:r>
              <a:rPr lang="en-US" sz="3200" dirty="0" err="1" smtClean="0"/>
              <a:t>Uds./Ellos/Ella</a:t>
            </a:r>
            <a:r>
              <a:rPr lang="en-US" sz="3200" dirty="0" err="1" smtClean="0">
                <a:latin typeface="Wingdings"/>
                <a:ea typeface="Wingdings"/>
                <a:cs typeface="Wingdings"/>
              </a:rPr>
              <a:t></a:t>
            </a:r>
            <a:r>
              <a:rPr lang="en-US" sz="3200" dirty="0" err="1" smtClean="0"/>
              <a:t>Estudian</a:t>
            </a:r>
            <a:r>
              <a:rPr lang="en-US" sz="4000" dirty="0" smtClean="0"/>
              <a:t/>
            </a:r>
            <a:br>
              <a:rPr lang="en-US" sz="4000" dirty="0" smtClean="0"/>
            </a:br>
            <a:r>
              <a:rPr lang="en-US" dirty="0" smtClean="0"/>
              <a:t/>
            </a:r>
            <a:br>
              <a:rPr lang="en-US" dirty="0" smtClean="0"/>
            </a:br>
            <a:endParaRPr lang="en-US" dirty="0"/>
          </a:p>
        </p:txBody>
      </p:sp>
      <p:sp>
        <p:nvSpPr>
          <p:cNvPr id="3" name="TextBox 2"/>
          <p:cNvSpPr txBox="1"/>
          <p:nvPr/>
        </p:nvSpPr>
        <p:spPr>
          <a:xfrm>
            <a:off x="1306286" y="5358190"/>
            <a:ext cx="1851789" cy="369332"/>
          </a:xfrm>
          <a:prstGeom prst="rect">
            <a:avLst/>
          </a:prstGeom>
          <a:noFill/>
        </p:spPr>
        <p:txBody>
          <a:bodyPr wrap="none" rtlCol="0">
            <a:spAutoFit/>
          </a:bodyPr>
          <a:lstStyle/>
          <a:p>
            <a:r>
              <a:rPr lang="en-US" dirty="0" smtClean="0"/>
              <a:t>Exercise 10 Pg. 68</a:t>
            </a:r>
            <a:endParaRPr lang="en-US" dirty="0"/>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547083"/>
          </a:xfrm>
        </p:spPr>
        <p:txBody>
          <a:bodyPr>
            <a:normAutofit/>
          </a:bodyPr>
          <a:lstStyle/>
          <a:p>
            <a:r>
              <a:rPr lang="en-US" dirty="0" smtClean="0"/>
              <a:t>All regular “AR” verbs in Spanish are conjugated with the same endings.</a:t>
            </a:r>
            <a:br>
              <a:rPr lang="en-US" dirty="0" smtClean="0"/>
            </a:br>
            <a:r>
              <a:rPr lang="en-US" dirty="0" smtClean="0"/>
              <a:t>Some other regular “AR” verbs are:</a:t>
            </a:r>
            <a:br>
              <a:rPr lang="en-US" dirty="0" smtClean="0"/>
            </a:br>
            <a:r>
              <a:rPr lang="en-US" dirty="0" smtClean="0">
                <a:latin typeface="Zapf Dingbats"/>
                <a:ea typeface="Zapf Dingbats"/>
                <a:cs typeface="Zapf Dingbats"/>
              </a:rPr>
              <a:t>✔</a:t>
            </a:r>
            <a:r>
              <a:rPr lang="en-US" dirty="0" err="1" smtClean="0"/>
              <a:t>Hablar</a:t>
            </a:r>
            <a:r>
              <a:rPr lang="en-US" dirty="0" smtClean="0"/>
              <a:t>- To Talk</a:t>
            </a:r>
            <a:br>
              <a:rPr lang="en-US" dirty="0" smtClean="0"/>
            </a:br>
            <a:r>
              <a:rPr lang="en-US" dirty="0" smtClean="0">
                <a:latin typeface="Zapf Dingbats"/>
                <a:ea typeface="Zapf Dingbats"/>
                <a:cs typeface="Zapf Dingbats"/>
              </a:rPr>
              <a:t>✔</a:t>
            </a:r>
            <a:r>
              <a:rPr lang="en-US" dirty="0" err="1" smtClean="0"/>
              <a:t>Necesitar</a:t>
            </a:r>
            <a:r>
              <a:rPr lang="en-US" dirty="0" smtClean="0"/>
              <a:t>- To Need</a:t>
            </a:r>
            <a:br>
              <a:rPr lang="en-US" dirty="0" smtClean="0"/>
            </a:br>
            <a:r>
              <a:rPr lang="en-US" dirty="0" smtClean="0">
                <a:latin typeface="Zapf Dingbats"/>
                <a:ea typeface="Zapf Dingbats"/>
                <a:cs typeface="Zapf Dingbats"/>
              </a:rPr>
              <a:t>✔</a:t>
            </a:r>
            <a:r>
              <a:rPr lang="en-US" dirty="0" err="1" smtClean="0"/>
              <a:t>Terminar</a:t>
            </a:r>
            <a:r>
              <a:rPr lang="en-US" dirty="0" smtClean="0"/>
              <a:t>- To Finish/To End</a:t>
            </a:r>
            <a:endParaRPr lang="en-US" dirty="0"/>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05362"/>
          </a:xfrm>
        </p:spPr>
        <p:txBody>
          <a:bodyPr>
            <a:normAutofit/>
          </a:bodyPr>
          <a:lstStyle/>
          <a:p>
            <a:r>
              <a:rPr lang="en-US" dirty="0" smtClean="0"/>
              <a:t>AR endings</a:t>
            </a:r>
            <a:br>
              <a:rPr lang="en-US" dirty="0" smtClean="0"/>
            </a:br>
            <a:r>
              <a:rPr lang="en-US" dirty="0" err="1" smtClean="0"/>
              <a:t>Yo</a:t>
            </a:r>
            <a:r>
              <a:rPr lang="en-US" dirty="0" err="1" smtClean="0">
                <a:latin typeface="Wingdings"/>
                <a:ea typeface="Wingdings"/>
                <a:cs typeface="Wingdings"/>
              </a:rPr>
              <a:t></a:t>
            </a:r>
            <a:r>
              <a:rPr lang="en-US" dirty="0" err="1" smtClean="0"/>
              <a:t>O</a:t>
            </a:r>
            <a:r>
              <a:rPr lang="en-US" dirty="0" smtClean="0"/>
              <a:t>				</a:t>
            </a:r>
            <a:r>
              <a:rPr lang="en-US" dirty="0" err="1" smtClean="0"/>
              <a:t>Nosotros/as</a:t>
            </a:r>
            <a:r>
              <a:rPr lang="en-US" dirty="0" err="1" smtClean="0">
                <a:latin typeface="Wingdings"/>
                <a:ea typeface="Wingdings"/>
                <a:cs typeface="Wingdings"/>
              </a:rPr>
              <a:t></a:t>
            </a:r>
            <a:r>
              <a:rPr lang="en-US" dirty="0" err="1" smtClean="0"/>
              <a:t>AMOS</a:t>
            </a:r>
            <a:r>
              <a:rPr lang="en-US" dirty="0" smtClean="0"/>
              <a:t/>
            </a:r>
            <a:br>
              <a:rPr lang="en-US" dirty="0" smtClean="0"/>
            </a:br>
            <a:r>
              <a:rPr lang="en-US" dirty="0" err="1" smtClean="0"/>
              <a:t>Tu</a:t>
            </a:r>
            <a:r>
              <a:rPr lang="en-US" dirty="0" err="1" smtClean="0">
                <a:latin typeface="Wingdings"/>
                <a:ea typeface="Wingdings"/>
                <a:cs typeface="Wingdings"/>
              </a:rPr>
              <a:t></a:t>
            </a:r>
            <a:r>
              <a:rPr lang="en-US" dirty="0" err="1" smtClean="0"/>
              <a:t>AS</a:t>
            </a:r>
            <a:r>
              <a:rPr lang="en-US" dirty="0" smtClean="0"/>
              <a:t>			</a:t>
            </a:r>
            <a:r>
              <a:rPr lang="en-US" dirty="0" err="1" smtClean="0"/>
              <a:t>Vosotros/as</a:t>
            </a:r>
            <a:r>
              <a:rPr lang="en-US" dirty="0" err="1" smtClean="0">
                <a:latin typeface="Wingdings"/>
                <a:ea typeface="Wingdings"/>
                <a:cs typeface="Wingdings"/>
              </a:rPr>
              <a:t></a:t>
            </a:r>
            <a:r>
              <a:rPr lang="en-US" dirty="0" err="1" smtClean="0"/>
              <a:t>ÁIS</a:t>
            </a:r>
            <a:r>
              <a:rPr lang="en-US" dirty="0" smtClean="0"/>
              <a:t/>
            </a:r>
            <a:br>
              <a:rPr lang="en-US" dirty="0" smtClean="0"/>
            </a:br>
            <a:r>
              <a:rPr lang="en-US" dirty="0" err="1" smtClean="0"/>
              <a:t>Él</a:t>
            </a:r>
            <a:r>
              <a:rPr lang="en-US" dirty="0" smtClean="0"/>
              <a:t>, Ella, </a:t>
            </a:r>
            <a:r>
              <a:rPr lang="en-US" dirty="0" err="1" smtClean="0"/>
              <a:t>Ud.</a:t>
            </a:r>
            <a:r>
              <a:rPr lang="en-US" dirty="0" err="1" smtClean="0">
                <a:latin typeface="Wingdings"/>
                <a:ea typeface="Wingdings"/>
                <a:cs typeface="Wingdings"/>
              </a:rPr>
              <a:t></a:t>
            </a:r>
            <a:r>
              <a:rPr lang="en-US" dirty="0" err="1" smtClean="0"/>
              <a:t>A</a:t>
            </a:r>
            <a:r>
              <a:rPr lang="en-US" dirty="0" smtClean="0"/>
              <a:t>		</a:t>
            </a:r>
            <a:r>
              <a:rPr lang="en-US" dirty="0" err="1" smtClean="0"/>
              <a:t>Ellos</a:t>
            </a:r>
            <a:r>
              <a:rPr lang="en-US" dirty="0" smtClean="0"/>
              <a:t>/as, </a:t>
            </a:r>
            <a:r>
              <a:rPr lang="en-US" dirty="0" err="1" smtClean="0"/>
              <a:t>Ud.</a:t>
            </a:r>
            <a:r>
              <a:rPr lang="en-US" dirty="0" err="1" smtClean="0">
                <a:latin typeface="Wingdings"/>
                <a:ea typeface="Wingdings"/>
                <a:cs typeface="Wingdings"/>
              </a:rPr>
              <a:t></a:t>
            </a:r>
            <a:r>
              <a:rPr lang="en-US" dirty="0" err="1" smtClean="0"/>
              <a:t>AN</a:t>
            </a:r>
            <a:r>
              <a:rPr lang="en-US" dirty="0" smtClean="0"/>
              <a:t/>
            </a:r>
            <a:br>
              <a:rPr lang="en-US" dirty="0" smtClean="0"/>
            </a:br>
            <a:endParaRPr lang="en-US" dirty="0"/>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404393"/>
          </a:xfrm>
        </p:spPr>
        <p:txBody>
          <a:bodyPr>
            <a:normAutofit/>
          </a:bodyPr>
          <a:lstStyle/>
          <a:p>
            <a:r>
              <a:rPr lang="en-US" u="sng" dirty="0" smtClean="0"/>
              <a:t>En </a:t>
            </a:r>
            <a:r>
              <a:rPr lang="en-US" u="sng" dirty="0" err="1" smtClean="0"/>
              <a:t>grupos</a:t>
            </a:r>
            <a:r>
              <a:rPr lang="en-US" u="sng" dirty="0" smtClean="0"/>
              <a:t> de dos</a:t>
            </a:r>
            <a:r>
              <a:rPr lang="en-US" dirty="0" smtClean="0"/>
              <a:t/>
            </a:r>
            <a:br>
              <a:rPr lang="en-US" dirty="0" smtClean="0"/>
            </a:br>
            <a:r>
              <a:rPr lang="en-US" dirty="0" smtClean="0"/>
              <a:t>¿</a:t>
            </a:r>
            <a:r>
              <a:rPr lang="en-US" dirty="0" err="1" smtClean="0"/>
              <a:t>Qué</a:t>
            </a:r>
            <a:r>
              <a:rPr lang="en-US" dirty="0" smtClean="0"/>
              <a:t> </a:t>
            </a:r>
            <a:r>
              <a:rPr lang="en-US" dirty="0" err="1" smtClean="0"/>
              <a:t>es</a:t>
            </a:r>
            <a:r>
              <a:rPr lang="en-US" dirty="0" smtClean="0"/>
              <a:t> </a:t>
            </a:r>
            <a:r>
              <a:rPr lang="en-US" dirty="0" err="1" smtClean="0"/>
              <a:t>tu</a:t>
            </a:r>
            <a:r>
              <a:rPr lang="en-US" dirty="0" smtClean="0"/>
              <a:t> </a:t>
            </a:r>
            <a:r>
              <a:rPr lang="en-US" dirty="0" err="1" smtClean="0"/>
              <a:t>horario/Qué</a:t>
            </a:r>
            <a:r>
              <a:rPr lang="en-US" dirty="0" smtClean="0"/>
              <a:t> </a:t>
            </a:r>
            <a:r>
              <a:rPr lang="en-US" dirty="0" err="1" smtClean="0"/>
              <a:t>estudias</a:t>
            </a:r>
            <a:r>
              <a:rPr lang="en-US" dirty="0" smtClean="0"/>
              <a:t>?</a:t>
            </a:r>
            <a:br>
              <a:rPr lang="en-US" dirty="0" smtClean="0"/>
            </a:br>
            <a:r>
              <a:rPr lang="en-US" dirty="0" smtClean="0"/>
              <a:t>¿</a:t>
            </a:r>
            <a:r>
              <a:rPr lang="en-US" dirty="0" err="1" smtClean="0"/>
              <a:t>Qué</a:t>
            </a:r>
            <a:r>
              <a:rPr lang="en-US" dirty="0" smtClean="0"/>
              <a:t> </a:t>
            </a:r>
            <a:r>
              <a:rPr lang="en-US" dirty="0" err="1" smtClean="0"/>
              <a:t>estudias</a:t>
            </a:r>
            <a:r>
              <a:rPr lang="en-US" dirty="0" smtClean="0"/>
              <a:t> </a:t>
            </a:r>
            <a:r>
              <a:rPr lang="en-US" dirty="0" err="1" smtClean="0"/>
              <a:t>esta</a:t>
            </a:r>
            <a:r>
              <a:rPr lang="en-US" dirty="0" smtClean="0"/>
              <a:t> </a:t>
            </a:r>
            <a:r>
              <a:rPr lang="en-US" dirty="0" err="1" smtClean="0"/>
              <a:t>semana</a:t>
            </a:r>
            <a:r>
              <a:rPr lang="en-US" dirty="0" smtClean="0"/>
              <a:t>?</a:t>
            </a:r>
            <a:br>
              <a:rPr lang="en-US" dirty="0" smtClean="0"/>
            </a:br>
            <a:r>
              <a:rPr lang="en-US" dirty="0" smtClean="0"/>
              <a:t>¿</a:t>
            </a:r>
            <a:r>
              <a:rPr lang="en-US" dirty="0" err="1" smtClean="0"/>
              <a:t>Cuál</a:t>
            </a:r>
            <a:r>
              <a:rPr lang="en-US" dirty="0" smtClean="0"/>
              <a:t> </a:t>
            </a:r>
            <a:r>
              <a:rPr lang="en-US" dirty="0" err="1" smtClean="0"/>
              <a:t>es</a:t>
            </a:r>
            <a:r>
              <a:rPr lang="en-US" dirty="0" smtClean="0"/>
              <a:t> </a:t>
            </a:r>
            <a:r>
              <a:rPr lang="en-US" dirty="0" err="1" smtClean="0"/>
              <a:t>tu</a:t>
            </a:r>
            <a:r>
              <a:rPr lang="en-US" dirty="0" smtClean="0"/>
              <a:t> </a:t>
            </a:r>
            <a:r>
              <a:rPr lang="en-US" dirty="0" err="1" smtClean="0"/>
              <a:t>clase</a:t>
            </a:r>
            <a:r>
              <a:rPr lang="en-US" dirty="0" smtClean="0"/>
              <a:t> </a:t>
            </a:r>
            <a:r>
              <a:rPr lang="en-US" dirty="0" err="1" smtClean="0"/>
              <a:t>favorita</a:t>
            </a:r>
            <a:r>
              <a:rPr lang="en-US" dirty="0" smtClean="0"/>
              <a:t>?</a:t>
            </a:r>
            <a:br>
              <a:rPr lang="en-US" dirty="0" smtClean="0"/>
            </a:br>
            <a:r>
              <a:rPr lang="en-US" dirty="0" smtClean="0"/>
              <a:t>¿Á </a:t>
            </a:r>
            <a:r>
              <a:rPr lang="en-US" dirty="0" err="1" smtClean="0"/>
              <a:t>qué</a:t>
            </a:r>
            <a:r>
              <a:rPr lang="en-US" dirty="0" smtClean="0"/>
              <a:t> </a:t>
            </a:r>
            <a:r>
              <a:rPr lang="en-US" dirty="0" err="1" smtClean="0"/>
              <a:t>hora</a:t>
            </a:r>
            <a:r>
              <a:rPr lang="en-US" dirty="0" smtClean="0"/>
              <a:t> </a:t>
            </a:r>
            <a:r>
              <a:rPr lang="en-US" dirty="0" err="1" smtClean="0"/>
              <a:t>es</a:t>
            </a:r>
            <a:r>
              <a:rPr lang="en-US" dirty="0" smtClean="0"/>
              <a:t> </a:t>
            </a:r>
            <a:r>
              <a:rPr lang="en-US" dirty="0" err="1" smtClean="0"/>
              <a:t>tu</a:t>
            </a:r>
            <a:r>
              <a:rPr lang="en-US" dirty="0" smtClean="0"/>
              <a:t> </a:t>
            </a:r>
            <a:r>
              <a:rPr lang="en-US" dirty="0" err="1" smtClean="0"/>
              <a:t>clase</a:t>
            </a:r>
            <a:r>
              <a:rPr lang="en-US" dirty="0" smtClean="0"/>
              <a:t> </a:t>
            </a:r>
            <a:r>
              <a:rPr lang="en-US" dirty="0" err="1" smtClean="0"/>
              <a:t>favorita</a:t>
            </a:r>
            <a:r>
              <a:rPr lang="en-US" dirty="0" smtClean="0"/>
              <a:t>?</a:t>
            </a:r>
            <a:br>
              <a:rPr lang="en-US" dirty="0" smtClean="0"/>
            </a:br>
            <a:endParaRPr lang="en-US" dirty="0"/>
          </a:p>
        </p:txBody>
      </p:sp>
      <p:sp>
        <p:nvSpPr>
          <p:cNvPr id="3" name="TextBox 2"/>
          <p:cNvSpPr txBox="1"/>
          <p:nvPr/>
        </p:nvSpPr>
        <p:spPr>
          <a:xfrm>
            <a:off x="1378857" y="5176762"/>
            <a:ext cx="2481418" cy="461665"/>
          </a:xfrm>
          <a:prstGeom prst="rect">
            <a:avLst/>
          </a:prstGeom>
          <a:noFill/>
        </p:spPr>
        <p:txBody>
          <a:bodyPr wrap="none" rtlCol="0">
            <a:spAutoFit/>
          </a:bodyPr>
          <a:lstStyle/>
          <a:p>
            <a:r>
              <a:rPr lang="en-US" sz="2400" dirty="0" smtClean="0"/>
              <a:t>Exercise 13, Pg. 70</a:t>
            </a:r>
            <a:endParaRPr lang="en-US" sz="2400" dirty="0"/>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4563457"/>
          </a:xfrm>
        </p:spPr>
        <p:txBody>
          <a:bodyPr/>
          <a:lstStyle/>
          <a:p>
            <a:r>
              <a:rPr lang="en-US" dirty="0" smtClean="0"/>
              <a:t>¡Un </a:t>
            </a:r>
            <a:r>
              <a:rPr lang="en-US" dirty="0" err="1" smtClean="0"/>
              <a:t>cancíon</a:t>
            </a:r>
            <a:r>
              <a:rPr lang="en-US" dirty="0" smtClean="0"/>
              <a:t> de Celia Cruz!</a:t>
            </a:r>
            <a:br>
              <a:rPr lang="en-US" dirty="0" smtClean="0"/>
            </a:br>
            <a:r>
              <a:rPr lang="en-US" dirty="0" smtClean="0"/>
              <a:t>“La Vida </a:t>
            </a:r>
            <a:r>
              <a:rPr lang="en-US" dirty="0" err="1" smtClean="0"/>
              <a:t>es</a:t>
            </a:r>
            <a:r>
              <a:rPr lang="en-US" dirty="0" smtClean="0"/>
              <a:t> un </a:t>
            </a:r>
            <a:r>
              <a:rPr lang="en-US" dirty="0" err="1" smtClean="0"/>
              <a:t>Carival</a:t>
            </a:r>
            <a:r>
              <a:rPr lang="en-US" dirty="0" smtClean="0"/>
              <a:t>”</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lumMod val="50000"/>
                  </a:schemeClr>
                </a:solidFill>
              </a:rPr>
              <a:t>Gris</a:t>
            </a:r>
            <a:endParaRPr lang="en-US" dirty="0">
              <a:solidFill>
                <a:schemeClr val="bg1">
                  <a:lumMod val="50000"/>
                </a:schemeClr>
              </a:solidFill>
            </a:endParaRPr>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2137157" y="1298937"/>
            <a:ext cx="4956557" cy="5068191"/>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lumMod val="95000"/>
                    <a:lumOff val="5000"/>
                  </a:schemeClr>
                </a:solidFill>
              </a:rPr>
              <a:t>Negro</a:t>
            </a:r>
            <a:endParaRPr lang="en-US" dirty="0">
              <a:solidFill>
                <a:schemeClr val="tx1">
                  <a:lumMod val="95000"/>
                  <a:lumOff val="5000"/>
                </a:schemeClr>
              </a:solidFill>
            </a:endParaRPr>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2466114" y="1511141"/>
            <a:ext cx="4612113" cy="4086683"/>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rgbClr val="0000FF"/>
                </a:solidFill>
              </a:rPr>
              <a:t>Azul</a:t>
            </a:r>
            <a:endParaRPr lang="en-US" dirty="0">
              <a:solidFill>
                <a:srgbClr val="0000FF"/>
              </a:solidFill>
            </a:endParaRPr>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386684" y="1600200"/>
            <a:ext cx="4923869" cy="3943019"/>
          </a:xfrm>
          <a:prstGeom prst="rect">
            <a:avLst/>
          </a:prstGeom>
        </p:spPr>
      </p:pic>
    </p:spTree>
  </p:cSld>
  <p:clrMapOvr>
    <a:masterClrMapping/>
  </p:clrMapOvr>
</p:sld>
</file>

<file path=ppt/theme/theme1.xml><?xml version="1.0" encoding="utf-8"?>
<a:theme xmlns:a="http://schemas.openxmlformats.org/drawingml/2006/main" name="Office Theme">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539</TotalTime>
  <Words>761</Words>
  <Application>Microsoft Macintosh PowerPoint</Application>
  <PresentationFormat>On-screen Show (4:3)</PresentationFormat>
  <Paragraphs>67</Paragraphs>
  <Slides>64</Slides>
  <Notes>0</Notes>
  <HiddenSlides>0</HiddenSlides>
  <MMClips>0</MMClips>
  <ScaleCrop>false</ScaleCrop>
  <HeadingPairs>
    <vt:vector size="4" baseType="variant">
      <vt:variant>
        <vt:lpstr>Design Template</vt:lpstr>
      </vt:variant>
      <vt:variant>
        <vt:i4>1</vt:i4>
      </vt:variant>
      <vt:variant>
        <vt:lpstr>Slide Titles</vt:lpstr>
      </vt:variant>
      <vt:variant>
        <vt:i4>64</vt:i4>
      </vt:variant>
    </vt:vector>
  </HeadingPairs>
  <TitlesOfParts>
    <vt:vector size="65" baseType="lpstr">
      <vt:lpstr>Office Theme</vt:lpstr>
      <vt:lpstr>REVISTA SER YoSoy  NosotrosSomos TúEres  VosotrosSois  UstedEs  UstedesSon Él/EllaEs  Ellos/EllasSon  </vt:lpstr>
      <vt:lpstr>¡Los Colores!</vt:lpstr>
      <vt:lpstr>Rojo</vt:lpstr>
      <vt:lpstr>Anaranjado</vt:lpstr>
      <vt:lpstr>Verde </vt:lpstr>
      <vt:lpstr>Amarillo </vt:lpstr>
      <vt:lpstr>Gris</vt:lpstr>
      <vt:lpstr>Negro</vt:lpstr>
      <vt:lpstr>Azul</vt:lpstr>
      <vt:lpstr>Blanco</vt:lpstr>
      <vt:lpstr>Rosado</vt:lpstr>
      <vt:lpstr>Morado</vt:lpstr>
      <vt:lpstr>Marrón</vt:lpstr>
      <vt:lpstr>¿De qué color es….?</vt:lpstr>
      <vt:lpstr>Slide 15</vt:lpstr>
      <vt:lpstr>Slide 16</vt:lpstr>
      <vt:lpstr>Slide 17</vt:lpstr>
      <vt:lpstr>Slide 18</vt:lpstr>
      <vt:lpstr>Slide 19</vt:lpstr>
      <vt:lpstr>Slide 20</vt:lpstr>
      <vt:lpstr>Slide 21</vt:lpstr>
      <vt:lpstr>¡Los Adjectivos!</vt:lpstr>
      <vt:lpstr>Adjectives in Spanish match the noun that they modify in both number and gender… Its simpler than it sounds… I promise.</vt:lpstr>
      <vt:lpstr>  So, that means: ★Feminine adjectives usually end in “A” ★Masculine adjectives usually end in “O” ★Feminine plural adjectives end in “AS” ★Masculine plural adjectives usually end in “OS” ★Adjectives that end in a consonant end in “ES” when pluralized   </vt:lpstr>
      <vt:lpstr>Bonito</vt:lpstr>
      <vt:lpstr>Bonitos</vt:lpstr>
      <vt:lpstr>Bonita</vt:lpstr>
      <vt:lpstr>Bonitas</vt:lpstr>
      <vt:lpstr>Adjectives of quantity and question-asking words precede (come before) the noun they modify. Ejemplos:  ✔Tengo DOS cuadernos verdes I have two green notebooks  ✔CUÁNTAS sillas hay?  How many chairs are there?  </vt:lpstr>
      <vt:lpstr>Ejemplos:  ✔Hay un libro rojo   ✔Hay una regla roja  ✔Hay dos libros rojos  ✔Hay dos reglas rojas </vt:lpstr>
      <vt:lpstr>Miss Piggy es una cochina…</vt:lpstr>
      <vt:lpstr>Rosada</vt:lpstr>
      <vt:lpstr>Los dos Kermits son hombres…</vt:lpstr>
      <vt:lpstr>verdes</vt:lpstr>
      <vt:lpstr>Cookie Monster y Gonzo son chicos…</vt:lpstr>
      <vt:lpstr>Azules </vt:lpstr>
      <vt:lpstr>Animal es una persona…</vt:lpstr>
      <vt:lpstr>Roja</vt:lpstr>
      <vt:lpstr>Cookie monster es un chico…</vt:lpstr>
      <vt:lpstr>Azul </vt:lpstr>
      <vt:lpstr>Contradicciones</vt:lpstr>
      <vt:lpstr>¿Kermit es una chica rosada?</vt:lpstr>
      <vt:lpstr>No, él es un hombre verde.</vt:lpstr>
      <vt:lpstr>¿Miss Piggy es un burro marrón?</vt:lpstr>
      <vt:lpstr>No, ella es una cochita rosada.</vt:lpstr>
      <vt:lpstr>Los días de la semana…</vt:lpstr>
      <vt:lpstr>  lunes martes mércoles jueves viernes sábado domingo   </vt:lpstr>
      <vt:lpstr>Lunes, martes, miércoles, jueves,  viernes, sabado, domingo. Son siete días a la semana, Cinco en el cole y dos en casa. Hoy los aprendo cantando así. Lunes, martes, miércoles, jueves, viernes, sabado, domingo.  Monday, Tuesday, Wednesday, Thursday, Friday, Saturday, Sunday. There are seven days in the week, five in school and two at home. Today I learn them singing this way. Monday, Tuesday, Wednesday, Thursday, Friday, Saturday, Sunday</vt:lpstr>
      <vt:lpstr> El Horario de Paco Martínez  </vt:lpstr>
      <vt:lpstr>El arte</vt:lpstr>
      <vt:lpstr>La biología</vt:lpstr>
      <vt:lpstr>La clase</vt:lpstr>
      <vt:lpstr>El colegio</vt:lpstr>
      <vt:lpstr>El español</vt:lpstr>
      <vt:lpstr>La historia</vt:lpstr>
      <vt:lpstr>El inglés</vt:lpstr>
      <vt:lpstr>Las matemáticas</vt:lpstr>
      <vt:lpstr>La música</vt:lpstr>
      <vt:lpstr>Los estudios judíos</vt:lpstr>
      <vt:lpstr> Estudiar– un verbo “AR”  Yoestudio  Nosotrosestudiamos Túestudias  Vosotrosestudiáis Ud./Él/Ellaestudia  Uds./Ellos/EllaEstudian  </vt:lpstr>
      <vt:lpstr>All regular “AR” verbs in Spanish are conjugated with the same endings. Some other regular “AR” verbs are: ✔Hablar- To Talk ✔Necesitar- To Need ✔Terminar- To Finish/To End</vt:lpstr>
      <vt:lpstr>AR endings YoO    Nosotros/asAMOS TuAS   Vosotros/asÁIS Él, Ella, Ud.A  Ellos/as, Ud.AN </vt:lpstr>
      <vt:lpstr>En grupos de dos ¿Qué es tu horario/Qué estudias? ¿Qué estudias esta semana? ¿Cuál es tu clase favorita? ¿Á qué hora es tu clase favorita? </vt:lpstr>
      <vt:lpstr>¡Un cancíon de Celia Cruz! “La Vida es un Carival”</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Frankel Jewish Academy</dc:creator>
  <cp:lastModifiedBy>Frankel Jewish Academy</cp:lastModifiedBy>
  <cp:revision>14</cp:revision>
  <dcterms:created xsi:type="dcterms:W3CDTF">2011-10-27T16:00:51Z</dcterms:created>
  <dcterms:modified xsi:type="dcterms:W3CDTF">2011-10-27T16:02:24Z</dcterms:modified>
</cp:coreProperties>
</file>